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1"/>
    <p:restoredTop sz="94664"/>
  </p:normalViewPr>
  <p:slideViewPr>
    <p:cSldViewPr snapToGrid="0" snapToObjects="1" showGuides="1">
      <p:cViewPr>
        <p:scale>
          <a:sx n="225" d="100"/>
          <a:sy n="225" d="100"/>
        </p:scale>
        <p:origin x="0" y="-3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F764-BC8C-B146-9398-4808AC14F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7F31A-FADB-8649-A3C4-9126A4404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109E8-791A-CE4C-9BE3-57D8F233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EF85-175D-3C46-94DC-CE2C5039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5903-B9D4-F145-B79E-32895CC8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8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DE35-432D-034F-9919-1E6F2852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7D0C2-A796-204A-9E7A-D5672D69E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70BE3-106A-104E-AAD4-CDEF9C5B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68AAC-891B-0D42-A0AC-674E8300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94A94-F4AC-1743-98FE-9C4C3284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16163-092F-6243-B699-B34E02A08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4133A-7E1F-E34F-978A-CA1EE7A9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95B8-6A42-1F4F-ACAC-11BC15AE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DB5C-D534-1047-8441-D1A71BB5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D13E1-081C-604F-B2FB-23D3BA8C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7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2E59-6C29-034B-87F9-1A93800C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3E31-56CA-CF4A-A9A6-16AD366B1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FDBE4-D619-E145-8BCE-9567D2B1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84228-9C46-6948-AB1E-72FB924A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1A42-6AED-3A4A-8223-A9ED6A58D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C9DA-B55D-0547-94A5-6E0F4429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C1C0D-0B4C-5540-BF5C-D24100F5B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CB222-B8BF-C146-B8EF-6103B421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77971-BA73-F04A-89A4-DC37D9C1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1224B-06F4-A240-B918-8549C2F1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0525-175C-FB4B-93CA-F122624B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AE0F-6363-7C45-8E04-1549254B0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A8097-BE2A-3C46-80B4-4C7A58F5D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7AD4F-A65D-814B-94C9-63BED9F3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2160D-887B-8242-A8C0-9B837691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191AB-132D-E243-BECF-FE801D88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B0FB-36C9-8648-9897-2DEBD78C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0C55-FA59-E846-B137-60EFB11E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23790-37DD-124B-865C-9A94A6A01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51C09-0300-EC4E-89BE-67ACDB058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97A0D-74C9-A347-A6F4-A252B2FAA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247A6C-8957-7F4E-A79B-23CE6935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809D49-9662-524D-8209-B1792160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39301-E239-574F-8D19-D59CAE53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5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F9D0-C39C-9E45-B1C4-09E1886D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B21B2-99AF-C744-A297-C64F04AE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4B40D-8AD7-9C41-BB18-F9EA0D7E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56BD3-C712-B847-BD75-EFAA6126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DCEBE-8266-9744-B39F-0B7DFBBA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4504C-BEB9-6747-B325-DDC11A0D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EBEB3-AEF9-164A-9CF2-3845BDB2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1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0E41-19B3-F245-814A-7D66810C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D638-5E5D-4A4A-8089-4DA8BDA0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6EFD7-A97B-9943-8B5F-591596A59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18AC0-BBA5-9A41-9FC0-FB9D168F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A914C-FD04-B44D-B48A-B1E7A787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C5DE6-6E3A-BF4D-AEA4-18732573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A553-922B-B149-9047-7B91A1D0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C9BC3A-1525-8D4D-8FDF-372573822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C5147-80C5-6249-A412-047B92FC0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5777D-AEDE-3E49-91F1-FE4DDDB0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87F45-7139-2E40-AA8F-B0BDA67F4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92811-DCCF-E645-ABA2-692FFA05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2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355B-8A8A-6943-91E2-0FBE0CAD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E7539-3197-6E42-8ACF-331C0912B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DA475-89D3-C349-A1FA-0EC61B497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A906-99E7-6A4D-B47F-8D499AF6C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5103-D826-2B4F-BE72-4EA993038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CB94-DA69-3348-920C-508FC6B82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Backward Simulations for CHC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E8ACD-6C2C-9944-9967-C6B9A818F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Diego </a:t>
            </a:r>
            <a:r>
              <a:rPr lang="en-US" dirty="0" err="1"/>
              <a:t>Aliaga</a:t>
            </a:r>
            <a:r>
              <a:rPr lang="en-US" dirty="0"/>
              <a:t> </a:t>
            </a:r>
          </a:p>
          <a:p>
            <a:r>
              <a:rPr lang="en-US" dirty="0"/>
              <a:t>Victoria Sinclair</a:t>
            </a:r>
          </a:p>
          <a:p>
            <a:r>
              <a:rPr lang="en-US" dirty="0" err="1"/>
              <a:t>Faderico</a:t>
            </a:r>
            <a:r>
              <a:rPr lang="en-US" dirty="0"/>
              <a:t> Bianchi</a:t>
            </a:r>
          </a:p>
        </p:txBody>
      </p:sp>
    </p:spTree>
    <p:extLst>
      <p:ext uri="{BB962C8B-B14F-4D97-AF65-F5344CB8AC3E}">
        <p14:creationId xmlns:p14="http://schemas.microsoft.com/office/powerpoint/2010/main" val="403796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442CE1-0A34-5E43-8083-6239DBF2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48" y="20656"/>
            <a:ext cx="3651382" cy="772801"/>
          </a:xfrm>
          <a:prstGeom prst="rect">
            <a:avLst/>
          </a:prstGeom>
          <a:ln w="5715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9B777-8C22-D14C-B767-D3D03BB16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669" y="4488554"/>
            <a:ext cx="4407512" cy="926358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1DDBB-CCDF-C444-9126-DEED7342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189" y="5076657"/>
            <a:ext cx="5095467" cy="1121572"/>
          </a:xfrm>
          <a:prstGeom prst="rect">
            <a:avLst/>
          </a:prstGeom>
          <a:ln w="5715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E28135-E1E8-424C-8505-DDD07092D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1" y="163143"/>
            <a:ext cx="5160199" cy="1124513"/>
          </a:xfrm>
          <a:prstGeom prst="rect">
            <a:avLst/>
          </a:prstGeom>
          <a:ln w="571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42ABD0-61A1-0B47-B0F2-AB9D5C30B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" y="5620963"/>
            <a:ext cx="4506147" cy="1004715"/>
          </a:xfrm>
          <a:prstGeom prst="rect">
            <a:avLst/>
          </a:prstGeom>
          <a:ln w="57150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133B82-9DDE-6144-A046-E006219502BA}"/>
              </a:ext>
            </a:extLst>
          </p:cNvPr>
          <p:cNvCxnSpPr/>
          <p:nvPr/>
        </p:nvCxnSpPr>
        <p:spPr>
          <a:xfrm flipV="1">
            <a:off x="1261872" y="4096449"/>
            <a:ext cx="228600" cy="13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D26E5-260A-5B45-A636-128EDF0881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7126" y="1368425"/>
            <a:ext cx="4946960" cy="1026318"/>
          </a:xfrm>
          <a:prstGeom prst="rect">
            <a:avLst/>
          </a:prstGeom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8656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AF7D-4447-D945-9A9F-C9E0B01D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2" y="-135061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The simple picture: 2 clusters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9872D-9DD0-014A-9E32-2130A69B9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22" y="1062803"/>
            <a:ext cx="5680857" cy="5624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CA169-F4D0-2C46-9523-848F0F9A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76" y="1062803"/>
            <a:ext cx="5680858" cy="56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3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The complex picture: 18 clusters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80FA3E4-0A73-6741-A81E-DBA36D2D3975}"/>
              </a:ext>
            </a:extLst>
          </p:cNvPr>
          <p:cNvSpPr/>
          <p:nvPr/>
        </p:nvSpPr>
        <p:spPr>
          <a:xfrm>
            <a:off x="8322918" y="2197847"/>
            <a:ext cx="1350471" cy="156563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31B05C6-0955-6748-B589-85A04E01F260}"/>
              </a:ext>
            </a:extLst>
          </p:cNvPr>
          <p:cNvSpPr/>
          <p:nvPr/>
        </p:nvSpPr>
        <p:spPr>
          <a:xfrm>
            <a:off x="6689558" y="1578543"/>
            <a:ext cx="4081111" cy="3609474"/>
          </a:xfrm>
          <a:custGeom>
            <a:avLst/>
            <a:gdLst>
              <a:gd name="connsiteX0" fmla="*/ 2435191 w 4081111"/>
              <a:gd name="connsiteY0" fmla="*/ 0 h 3609474"/>
              <a:gd name="connsiteX1" fmla="*/ 2435191 w 4081111"/>
              <a:gd name="connsiteY1" fmla="*/ 0 h 3609474"/>
              <a:gd name="connsiteX2" fmla="*/ 2329314 w 4081111"/>
              <a:gd name="connsiteY2" fmla="*/ 86628 h 3609474"/>
              <a:gd name="connsiteX3" fmla="*/ 2319688 w 4081111"/>
              <a:gd name="connsiteY3" fmla="*/ 115503 h 3609474"/>
              <a:gd name="connsiteX4" fmla="*/ 2300438 w 4081111"/>
              <a:gd name="connsiteY4" fmla="*/ 144379 h 3609474"/>
              <a:gd name="connsiteX5" fmla="*/ 2281187 w 4081111"/>
              <a:gd name="connsiteY5" fmla="*/ 221381 h 3609474"/>
              <a:gd name="connsiteX6" fmla="*/ 2290813 w 4081111"/>
              <a:gd name="connsiteY6" fmla="*/ 308009 h 3609474"/>
              <a:gd name="connsiteX7" fmla="*/ 2319688 w 4081111"/>
              <a:gd name="connsiteY7" fmla="*/ 327259 h 3609474"/>
              <a:gd name="connsiteX8" fmla="*/ 2358189 w 4081111"/>
              <a:gd name="connsiteY8" fmla="*/ 385011 h 3609474"/>
              <a:gd name="connsiteX9" fmla="*/ 2425566 w 4081111"/>
              <a:gd name="connsiteY9" fmla="*/ 433137 h 3609474"/>
              <a:gd name="connsiteX10" fmla="*/ 2521819 w 4081111"/>
              <a:gd name="connsiteY10" fmla="*/ 500514 h 3609474"/>
              <a:gd name="connsiteX11" fmla="*/ 2579570 w 4081111"/>
              <a:gd name="connsiteY11" fmla="*/ 558265 h 3609474"/>
              <a:gd name="connsiteX12" fmla="*/ 2618071 w 4081111"/>
              <a:gd name="connsiteY12" fmla="*/ 596766 h 3609474"/>
              <a:gd name="connsiteX13" fmla="*/ 2656573 w 4081111"/>
              <a:gd name="connsiteY13" fmla="*/ 606392 h 3609474"/>
              <a:gd name="connsiteX14" fmla="*/ 2752825 w 4081111"/>
              <a:gd name="connsiteY14" fmla="*/ 683394 h 3609474"/>
              <a:gd name="connsiteX15" fmla="*/ 2849078 w 4081111"/>
              <a:gd name="connsiteY15" fmla="*/ 750771 h 3609474"/>
              <a:gd name="connsiteX16" fmla="*/ 2887579 w 4081111"/>
              <a:gd name="connsiteY16" fmla="*/ 779646 h 3609474"/>
              <a:gd name="connsiteX17" fmla="*/ 2945330 w 4081111"/>
              <a:gd name="connsiteY17" fmla="*/ 837398 h 3609474"/>
              <a:gd name="connsiteX18" fmla="*/ 2974206 w 4081111"/>
              <a:gd name="connsiteY18" fmla="*/ 856649 h 3609474"/>
              <a:gd name="connsiteX19" fmla="*/ 3031958 w 4081111"/>
              <a:gd name="connsiteY19" fmla="*/ 914400 h 3609474"/>
              <a:gd name="connsiteX20" fmla="*/ 3060834 w 4081111"/>
              <a:gd name="connsiteY20" fmla="*/ 933651 h 3609474"/>
              <a:gd name="connsiteX21" fmla="*/ 3089709 w 4081111"/>
              <a:gd name="connsiteY21" fmla="*/ 962526 h 3609474"/>
              <a:gd name="connsiteX22" fmla="*/ 3128210 w 4081111"/>
              <a:gd name="connsiteY22" fmla="*/ 981777 h 3609474"/>
              <a:gd name="connsiteX23" fmla="*/ 3234088 w 4081111"/>
              <a:gd name="connsiteY23" fmla="*/ 1058779 h 3609474"/>
              <a:gd name="connsiteX24" fmla="*/ 3291840 w 4081111"/>
              <a:gd name="connsiteY24" fmla="*/ 1116531 h 3609474"/>
              <a:gd name="connsiteX25" fmla="*/ 3311090 w 4081111"/>
              <a:gd name="connsiteY25" fmla="*/ 1203158 h 3609474"/>
              <a:gd name="connsiteX26" fmla="*/ 3320716 w 4081111"/>
              <a:gd name="connsiteY26" fmla="*/ 1251284 h 3609474"/>
              <a:gd name="connsiteX27" fmla="*/ 3330341 w 4081111"/>
              <a:gd name="connsiteY27" fmla="*/ 1309036 h 3609474"/>
              <a:gd name="connsiteX28" fmla="*/ 3349591 w 4081111"/>
              <a:gd name="connsiteY28" fmla="*/ 1366788 h 3609474"/>
              <a:gd name="connsiteX29" fmla="*/ 3368842 w 4081111"/>
              <a:gd name="connsiteY29" fmla="*/ 1482291 h 3609474"/>
              <a:gd name="connsiteX30" fmla="*/ 3378467 w 4081111"/>
              <a:gd name="connsiteY30" fmla="*/ 1540042 h 3609474"/>
              <a:gd name="connsiteX31" fmla="*/ 3359217 w 4081111"/>
              <a:gd name="connsiteY31" fmla="*/ 1790299 h 3609474"/>
              <a:gd name="connsiteX32" fmla="*/ 3349591 w 4081111"/>
              <a:gd name="connsiteY32" fmla="*/ 1828800 h 3609474"/>
              <a:gd name="connsiteX33" fmla="*/ 3330341 w 4081111"/>
              <a:gd name="connsiteY33" fmla="*/ 1867301 h 3609474"/>
              <a:gd name="connsiteX34" fmla="*/ 3320716 w 4081111"/>
              <a:gd name="connsiteY34" fmla="*/ 1915428 h 3609474"/>
              <a:gd name="connsiteX35" fmla="*/ 3301465 w 4081111"/>
              <a:gd name="connsiteY35" fmla="*/ 1944303 h 3609474"/>
              <a:gd name="connsiteX36" fmla="*/ 3291840 w 4081111"/>
              <a:gd name="connsiteY36" fmla="*/ 1982804 h 3609474"/>
              <a:gd name="connsiteX37" fmla="*/ 3272589 w 4081111"/>
              <a:gd name="connsiteY37" fmla="*/ 2040556 h 3609474"/>
              <a:gd name="connsiteX38" fmla="*/ 3214838 w 4081111"/>
              <a:gd name="connsiteY38" fmla="*/ 2098308 h 3609474"/>
              <a:gd name="connsiteX39" fmla="*/ 3185962 w 4081111"/>
              <a:gd name="connsiteY39" fmla="*/ 2136809 h 3609474"/>
              <a:gd name="connsiteX40" fmla="*/ 3099335 w 4081111"/>
              <a:gd name="connsiteY40" fmla="*/ 2223436 h 3609474"/>
              <a:gd name="connsiteX41" fmla="*/ 3070459 w 4081111"/>
              <a:gd name="connsiteY41" fmla="*/ 2252312 h 3609474"/>
              <a:gd name="connsiteX42" fmla="*/ 3041583 w 4081111"/>
              <a:gd name="connsiteY42" fmla="*/ 2281188 h 3609474"/>
              <a:gd name="connsiteX43" fmla="*/ 3012707 w 4081111"/>
              <a:gd name="connsiteY43" fmla="*/ 2310063 h 3609474"/>
              <a:gd name="connsiteX44" fmla="*/ 2993457 w 4081111"/>
              <a:gd name="connsiteY44" fmla="*/ 2348564 h 3609474"/>
              <a:gd name="connsiteX45" fmla="*/ 2935705 w 4081111"/>
              <a:gd name="connsiteY45" fmla="*/ 2406316 h 3609474"/>
              <a:gd name="connsiteX46" fmla="*/ 2906829 w 4081111"/>
              <a:gd name="connsiteY46" fmla="*/ 2435192 h 3609474"/>
              <a:gd name="connsiteX47" fmla="*/ 2829827 w 4081111"/>
              <a:gd name="connsiteY47" fmla="*/ 2512194 h 3609474"/>
              <a:gd name="connsiteX48" fmla="*/ 2791326 w 4081111"/>
              <a:gd name="connsiteY48" fmla="*/ 2550695 h 3609474"/>
              <a:gd name="connsiteX49" fmla="*/ 2752825 w 4081111"/>
              <a:gd name="connsiteY49" fmla="*/ 2569945 h 3609474"/>
              <a:gd name="connsiteX50" fmla="*/ 2714324 w 4081111"/>
              <a:gd name="connsiteY50" fmla="*/ 2579571 h 3609474"/>
              <a:gd name="connsiteX51" fmla="*/ 2685448 w 4081111"/>
              <a:gd name="connsiteY51" fmla="*/ 2589196 h 3609474"/>
              <a:gd name="connsiteX52" fmla="*/ 2261937 w 4081111"/>
              <a:gd name="connsiteY52" fmla="*/ 2560320 h 3609474"/>
              <a:gd name="connsiteX53" fmla="*/ 2040556 w 4081111"/>
              <a:gd name="connsiteY53" fmla="*/ 2541070 h 3609474"/>
              <a:gd name="connsiteX54" fmla="*/ 1992429 w 4081111"/>
              <a:gd name="connsiteY54" fmla="*/ 2531444 h 3609474"/>
              <a:gd name="connsiteX55" fmla="*/ 1896177 w 4081111"/>
              <a:gd name="connsiteY55" fmla="*/ 2521819 h 3609474"/>
              <a:gd name="connsiteX56" fmla="*/ 1799924 w 4081111"/>
              <a:gd name="connsiteY56" fmla="*/ 2502569 h 3609474"/>
              <a:gd name="connsiteX57" fmla="*/ 1636295 w 4081111"/>
              <a:gd name="connsiteY57" fmla="*/ 2464068 h 3609474"/>
              <a:gd name="connsiteX58" fmla="*/ 1540042 w 4081111"/>
              <a:gd name="connsiteY58" fmla="*/ 2454442 h 3609474"/>
              <a:gd name="connsiteX59" fmla="*/ 1366787 w 4081111"/>
              <a:gd name="connsiteY59" fmla="*/ 2415941 h 3609474"/>
              <a:gd name="connsiteX60" fmla="*/ 1193533 w 4081111"/>
              <a:gd name="connsiteY60" fmla="*/ 2396691 h 3609474"/>
              <a:gd name="connsiteX61" fmla="*/ 943276 w 4081111"/>
              <a:gd name="connsiteY61" fmla="*/ 2367815 h 3609474"/>
              <a:gd name="connsiteX62" fmla="*/ 895149 w 4081111"/>
              <a:gd name="connsiteY62" fmla="*/ 2358190 h 3609474"/>
              <a:gd name="connsiteX63" fmla="*/ 818147 w 4081111"/>
              <a:gd name="connsiteY63" fmla="*/ 2348564 h 3609474"/>
              <a:gd name="connsiteX64" fmla="*/ 779646 w 4081111"/>
              <a:gd name="connsiteY64" fmla="*/ 2338939 h 3609474"/>
              <a:gd name="connsiteX65" fmla="*/ 250257 w 4081111"/>
              <a:gd name="connsiteY65" fmla="*/ 2358190 h 3609474"/>
              <a:gd name="connsiteX66" fmla="*/ 182880 w 4081111"/>
              <a:gd name="connsiteY66" fmla="*/ 2367815 h 3609474"/>
              <a:gd name="connsiteX67" fmla="*/ 96253 w 4081111"/>
              <a:gd name="connsiteY67" fmla="*/ 2377440 h 3609474"/>
              <a:gd name="connsiteX68" fmla="*/ 38501 w 4081111"/>
              <a:gd name="connsiteY68" fmla="*/ 2406316 h 3609474"/>
              <a:gd name="connsiteX69" fmla="*/ 28876 w 4081111"/>
              <a:gd name="connsiteY69" fmla="*/ 2444817 h 3609474"/>
              <a:gd name="connsiteX70" fmla="*/ 0 w 4081111"/>
              <a:gd name="connsiteY70" fmla="*/ 2560320 h 3609474"/>
              <a:gd name="connsiteX71" fmla="*/ 9625 w 4081111"/>
              <a:gd name="connsiteY71" fmla="*/ 2723950 h 3609474"/>
              <a:gd name="connsiteX72" fmla="*/ 28876 w 4081111"/>
              <a:gd name="connsiteY72" fmla="*/ 2762451 h 3609474"/>
              <a:gd name="connsiteX73" fmla="*/ 57751 w 4081111"/>
              <a:gd name="connsiteY73" fmla="*/ 2820202 h 3609474"/>
              <a:gd name="connsiteX74" fmla="*/ 105878 w 4081111"/>
              <a:gd name="connsiteY74" fmla="*/ 2897204 h 3609474"/>
              <a:gd name="connsiteX75" fmla="*/ 182880 w 4081111"/>
              <a:gd name="connsiteY75" fmla="*/ 2954956 h 3609474"/>
              <a:gd name="connsiteX76" fmla="*/ 250257 w 4081111"/>
              <a:gd name="connsiteY76" fmla="*/ 3022333 h 3609474"/>
              <a:gd name="connsiteX77" fmla="*/ 327259 w 4081111"/>
              <a:gd name="connsiteY77" fmla="*/ 3080084 h 3609474"/>
              <a:gd name="connsiteX78" fmla="*/ 346509 w 4081111"/>
              <a:gd name="connsiteY78" fmla="*/ 3108960 h 3609474"/>
              <a:gd name="connsiteX79" fmla="*/ 385010 w 4081111"/>
              <a:gd name="connsiteY79" fmla="*/ 3128211 h 3609474"/>
              <a:gd name="connsiteX80" fmla="*/ 481263 w 4081111"/>
              <a:gd name="connsiteY80" fmla="*/ 3185962 h 3609474"/>
              <a:gd name="connsiteX81" fmla="*/ 510139 w 4081111"/>
              <a:gd name="connsiteY81" fmla="*/ 3195588 h 3609474"/>
              <a:gd name="connsiteX82" fmla="*/ 548640 w 4081111"/>
              <a:gd name="connsiteY82" fmla="*/ 3214838 h 3609474"/>
              <a:gd name="connsiteX83" fmla="*/ 606391 w 4081111"/>
              <a:gd name="connsiteY83" fmla="*/ 3234089 h 3609474"/>
              <a:gd name="connsiteX84" fmla="*/ 770021 w 4081111"/>
              <a:gd name="connsiteY84" fmla="*/ 3272590 h 3609474"/>
              <a:gd name="connsiteX85" fmla="*/ 798897 w 4081111"/>
              <a:gd name="connsiteY85" fmla="*/ 3282215 h 3609474"/>
              <a:gd name="connsiteX86" fmla="*/ 827773 w 4081111"/>
              <a:gd name="connsiteY86" fmla="*/ 3301465 h 3609474"/>
              <a:gd name="connsiteX87" fmla="*/ 895149 w 4081111"/>
              <a:gd name="connsiteY87" fmla="*/ 3339966 h 3609474"/>
              <a:gd name="connsiteX88" fmla="*/ 933650 w 4081111"/>
              <a:gd name="connsiteY88" fmla="*/ 3359217 h 3609474"/>
              <a:gd name="connsiteX89" fmla="*/ 972151 w 4081111"/>
              <a:gd name="connsiteY89" fmla="*/ 3388093 h 3609474"/>
              <a:gd name="connsiteX90" fmla="*/ 1020278 w 4081111"/>
              <a:gd name="connsiteY90" fmla="*/ 3416969 h 3609474"/>
              <a:gd name="connsiteX91" fmla="*/ 1049154 w 4081111"/>
              <a:gd name="connsiteY91" fmla="*/ 3436219 h 3609474"/>
              <a:gd name="connsiteX92" fmla="*/ 1078029 w 4081111"/>
              <a:gd name="connsiteY92" fmla="*/ 3445844 h 3609474"/>
              <a:gd name="connsiteX93" fmla="*/ 1155031 w 4081111"/>
              <a:gd name="connsiteY93" fmla="*/ 3484345 h 3609474"/>
              <a:gd name="connsiteX94" fmla="*/ 1183907 w 4081111"/>
              <a:gd name="connsiteY94" fmla="*/ 3493971 h 3609474"/>
              <a:gd name="connsiteX95" fmla="*/ 1222408 w 4081111"/>
              <a:gd name="connsiteY95" fmla="*/ 3513221 h 3609474"/>
              <a:gd name="connsiteX96" fmla="*/ 1289785 w 4081111"/>
              <a:gd name="connsiteY96" fmla="*/ 3532472 h 3609474"/>
              <a:gd name="connsiteX97" fmla="*/ 1328286 w 4081111"/>
              <a:gd name="connsiteY97" fmla="*/ 3551722 h 3609474"/>
              <a:gd name="connsiteX98" fmla="*/ 1520791 w 4081111"/>
              <a:gd name="connsiteY98" fmla="*/ 3561348 h 3609474"/>
              <a:gd name="connsiteX99" fmla="*/ 1568918 w 4081111"/>
              <a:gd name="connsiteY99" fmla="*/ 3570973 h 3609474"/>
              <a:gd name="connsiteX100" fmla="*/ 1626669 w 4081111"/>
              <a:gd name="connsiteY100" fmla="*/ 3580598 h 3609474"/>
              <a:gd name="connsiteX101" fmla="*/ 1665170 w 4081111"/>
              <a:gd name="connsiteY101" fmla="*/ 3590223 h 3609474"/>
              <a:gd name="connsiteX102" fmla="*/ 1992429 w 4081111"/>
              <a:gd name="connsiteY102" fmla="*/ 3599849 h 3609474"/>
              <a:gd name="connsiteX103" fmla="*/ 2059806 w 4081111"/>
              <a:gd name="connsiteY103" fmla="*/ 3609474 h 3609474"/>
              <a:gd name="connsiteX104" fmla="*/ 2367815 w 4081111"/>
              <a:gd name="connsiteY104" fmla="*/ 3590223 h 3609474"/>
              <a:gd name="connsiteX105" fmla="*/ 2464067 w 4081111"/>
              <a:gd name="connsiteY105" fmla="*/ 3570973 h 3609474"/>
              <a:gd name="connsiteX106" fmla="*/ 2512194 w 4081111"/>
              <a:gd name="connsiteY106" fmla="*/ 3561348 h 3609474"/>
              <a:gd name="connsiteX107" fmla="*/ 2579570 w 4081111"/>
              <a:gd name="connsiteY107" fmla="*/ 3551722 h 3609474"/>
              <a:gd name="connsiteX108" fmla="*/ 2666198 w 4081111"/>
              <a:gd name="connsiteY108" fmla="*/ 3532472 h 3609474"/>
              <a:gd name="connsiteX109" fmla="*/ 2695074 w 4081111"/>
              <a:gd name="connsiteY109" fmla="*/ 3522846 h 3609474"/>
              <a:gd name="connsiteX110" fmla="*/ 2723949 w 4081111"/>
              <a:gd name="connsiteY110" fmla="*/ 3503596 h 3609474"/>
              <a:gd name="connsiteX111" fmla="*/ 2800951 w 4081111"/>
              <a:gd name="connsiteY111" fmla="*/ 3416969 h 3609474"/>
              <a:gd name="connsiteX112" fmla="*/ 2916455 w 4081111"/>
              <a:gd name="connsiteY112" fmla="*/ 3301465 h 3609474"/>
              <a:gd name="connsiteX113" fmla="*/ 3012707 w 4081111"/>
              <a:gd name="connsiteY113" fmla="*/ 3214838 h 3609474"/>
              <a:gd name="connsiteX114" fmla="*/ 3205213 w 4081111"/>
              <a:gd name="connsiteY114" fmla="*/ 3012708 h 3609474"/>
              <a:gd name="connsiteX115" fmla="*/ 3503596 w 4081111"/>
              <a:gd name="connsiteY115" fmla="*/ 2743200 h 3609474"/>
              <a:gd name="connsiteX116" fmla="*/ 3570973 w 4081111"/>
              <a:gd name="connsiteY116" fmla="*/ 2666198 h 3609474"/>
              <a:gd name="connsiteX117" fmla="*/ 3609474 w 4081111"/>
              <a:gd name="connsiteY117" fmla="*/ 2637322 h 3609474"/>
              <a:gd name="connsiteX118" fmla="*/ 3676850 w 4081111"/>
              <a:gd name="connsiteY118" fmla="*/ 2569945 h 3609474"/>
              <a:gd name="connsiteX119" fmla="*/ 3724977 w 4081111"/>
              <a:gd name="connsiteY119" fmla="*/ 2531444 h 3609474"/>
              <a:gd name="connsiteX120" fmla="*/ 3840480 w 4081111"/>
              <a:gd name="connsiteY120" fmla="*/ 2406316 h 3609474"/>
              <a:gd name="connsiteX121" fmla="*/ 3898231 w 4081111"/>
              <a:gd name="connsiteY121" fmla="*/ 2329314 h 3609474"/>
              <a:gd name="connsiteX122" fmla="*/ 3946358 w 4081111"/>
              <a:gd name="connsiteY122" fmla="*/ 2223436 h 3609474"/>
              <a:gd name="connsiteX123" fmla="*/ 3975234 w 4081111"/>
              <a:gd name="connsiteY123" fmla="*/ 2175310 h 3609474"/>
              <a:gd name="connsiteX124" fmla="*/ 3994484 w 4081111"/>
              <a:gd name="connsiteY124" fmla="*/ 2107933 h 3609474"/>
              <a:gd name="connsiteX125" fmla="*/ 4052236 w 4081111"/>
              <a:gd name="connsiteY125" fmla="*/ 1925053 h 3609474"/>
              <a:gd name="connsiteX126" fmla="*/ 4081111 w 4081111"/>
              <a:gd name="connsiteY126" fmla="*/ 1703672 h 3609474"/>
              <a:gd name="connsiteX127" fmla="*/ 4071486 w 4081111"/>
              <a:gd name="connsiteY127" fmla="*/ 1155032 h 3609474"/>
              <a:gd name="connsiteX128" fmla="*/ 4061861 w 4081111"/>
              <a:gd name="connsiteY128" fmla="*/ 1097280 h 3609474"/>
              <a:gd name="connsiteX129" fmla="*/ 4042610 w 4081111"/>
              <a:gd name="connsiteY129" fmla="*/ 1039529 h 3609474"/>
              <a:gd name="connsiteX130" fmla="*/ 4032985 w 4081111"/>
              <a:gd name="connsiteY130" fmla="*/ 972152 h 3609474"/>
              <a:gd name="connsiteX131" fmla="*/ 4013735 w 4081111"/>
              <a:gd name="connsiteY131" fmla="*/ 904775 h 3609474"/>
              <a:gd name="connsiteX132" fmla="*/ 3994484 w 4081111"/>
              <a:gd name="connsiteY132" fmla="*/ 837398 h 3609474"/>
              <a:gd name="connsiteX133" fmla="*/ 3878981 w 4081111"/>
              <a:gd name="connsiteY133" fmla="*/ 750771 h 3609474"/>
              <a:gd name="connsiteX134" fmla="*/ 3753853 w 4081111"/>
              <a:gd name="connsiteY134" fmla="*/ 683394 h 3609474"/>
              <a:gd name="connsiteX135" fmla="*/ 3696101 w 4081111"/>
              <a:gd name="connsiteY135" fmla="*/ 644893 h 3609474"/>
              <a:gd name="connsiteX136" fmla="*/ 3638349 w 4081111"/>
              <a:gd name="connsiteY136" fmla="*/ 606392 h 3609474"/>
              <a:gd name="connsiteX137" fmla="*/ 3580598 w 4081111"/>
              <a:gd name="connsiteY137" fmla="*/ 558265 h 3609474"/>
              <a:gd name="connsiteX138" fmla="*/ 3513221 w 4081111"/>
              <a:gd name="connsiteY138" fmla="*/ 510139 h 3609474"/>
              <a:gd name="connsiteX139" fmla="*/ 3484345 w 4081111"/>
              <a:gd name="connsiteY139" fmla="*/ 481263 h 3609474"/>
              <a:gd name="connsiteX140" fmla="*/ 3416968 w 4081111"/>
              <a:gd name="connsiteY140" fmla="*/ 442762 h 3609474"/>
              <a:gd name="connsiteX141" fmla="*/ 3311090 w 4081111"/>
              <a:gd name="connsiteY141" fmla="*/ 356135 h 3609474"/>
              <a:gd name="connsiteX142" fmla="*/ 3282215 w 4081111"/>
              <a:gd name="connsiteY142" fmla="*/ 336884 h 3609474"/>
              <a:gd name="connsiteX143" fmla="*/ 3234088 w 4081111"/>
              <a:gd name="connsiteY143" fmla="*/ 317634 h 3609474"/>
              <a:gd name="connsiteX144" fmla="*/ 3185962 w 4081111"/>
              <a:gd name="connsiteY144" fmla="*/ 288758 h 3609474"/>
              <a:gd name="connsiteX145" fmla="*/ 3157086 w 4081111"/>
              <a:gd name="connsiteY145" fmla="*/ 269508 h 3609474"/>
              <a:gd name="connsiteX146" fmla="*/ 3128210 w 4081111"/>
              <a:gd name="connsiteY146" fmla="*/ 259882 h 3609474"/>
              <a:gd name="connsiteX147" fmla="*/ 3060834 w 4081111"/>
              <a:gd name="connsiteY147" fmla="*/ 221381 h 3609474"/>
              <a:gd name="connsiteX148" fmla="*/ 3003082 w 4081111"/>
              <a:gd name="connsiteY148" fmla="*/ 182880 h 3609474"/>
              <a:gd name="connsiteX149" fmla="*/ 2964581 w 4081111"/>
              <a:gd name="connsiteY149" fmla="*/ 163630 h 3609474"/>
              <a:gd name="connsiteX150" fmla="*/ 2935705 w 4081111"/>
              <a:gd name="connsiteY150" fmla="*/ 144379 h 3609474"/>
              <a:gd name="connsiteX151" fmla="*/ 2849078 w 4081111"/>
              <a:gd name="connsiteY151" fmla="*/ 115503 h 3609474"/>
              <a:gd name="connsiteX152" fmla="*/ 2781701 w 4081111"/>
              <a:gd name="connsiteY152" fmla="*/ 96253 h 3609474"/>
              <a:gd name="connsiteX153" fmla="*/ 2704699 w 4081111"/>
              <a:gd name="connsiteY153" fmla="*/ 86628 h 3609474"/>
              <a:gd name="connsiteX154" fmla="*/ 2646947 w 4081111"/>
              <a:gd name="connsiteY154" fmla="*/ 67377 h 3609474"/>
              <a:gd name="connsiteX155" fmla="*/ 2618071 w 4081111"/>
              <a:gd name="connsiteY155" fmla="*/ 57752 h 3609474"/>
              <a:gd name="connsiteX156" fmla="*/ 2589196 w 4081111"/>
              <a:gd name="connsiteY156" fmla="*/ 38501 h 3609474"/>
              <a:gd name="connsiteX157" fmla="*/ 2512194 w 4081111"/>
              <a:gd name="connsiteY157" fmla="*/ 28876 h 3609474"/>
              <a:gd name="connsiteX158" fmla="*/ 2435191 w 4081111"/>
              <a:gd name="connsiteY158" fmla="*/ 0 h 360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81111" h="3609474">
                <a:moveTo>
                  <a:pt x="2435191" y="0"/>
                </a:moveTo>
                <a:lnTo>
                  <a:pt x="2435191" y="0"/>
                </a:lnTo>
                <a:cubicBezTo>
                  <a:pt x="2428316" y="5156"/>
                  <a:pt x="2346504" y="60844"/>
                  <a:pt x="2329314" y="86628"/>
                </a:cubicBezTo>
                <a:cubicBezTo>
                  <a:pt x="2323686" y="95070"/>
                  <a:pt x="2324225" y="106428"/>
                  <a:pt x="2319688" y="115503"/>
                </a:cubicBezTo>
                <a:cubicBezTo>
                  <a:pt x="2314515" y="125850"/>
                  <a:pt x="2305611" y="134032"/>
                  <a:pt x="2300438" y="144379"/>
                </a:cubicBezTo>
                <a:cubicBezTo>
                  <a:pt x="2290573" y="164109"/>
                  <a:pt x="2284848" y="203079"/>
                  <a:pt x="2281187" y="221381"/>
                </a:cubicBezTo>
                <a:cubicBezTo>
                  <a:pt x="2284396" y="250257"/>
                  <a:pt x="2280884" y="280704"/>
                  <a:pt x="2290813" y="308009"/>
                </a:cubicBezTo>
                <a:cubicBezTo>
                  <a:pt x="2294766" y="318880"/>
                  <a:pt x="2312071" y="318553"/>
                  <a:pt x="2319688" y="327259"/>
                </a:cubicBezTo>
                <a:cubicBezTo>
                  <a:pt x="2334923" y="344671"/>
                  <a:pt x="2338938" y="372178"/>
                  <a:pt x="2358189" y="385011"/>
                </a:cubicBezTo>
                <a:cubicBezTo>
                  <a:pt x="2452042" y="447577"/>
                  <a:pt x="2306214" y="349591"/>
                  <a:pt x="2425566" y="433137"/>
                </a:cubicBezTo>
                <a:cubicBezTo>
                  <a:pt x="2446854" y="448039"/>
                  <a:pt x="2499347" y="480289"/>
                  <a:pt x="2521819" y="500514"/>
                </a:cubicBezTo>
                <a:cubicBezTo>
                  <a:pt x="2542054" y="518726"/>
                  <a:pt x="2560320" y="539015"/>
                  <a:pt x="2579570" y="558265"/>
                </a:cubicBezTo>
                <a:cubicBezTo>
                  <a:pt x="2592404" y="571099"/>
                  <a:pt x="2600463" y="592364"/>
                  <a:pt x="2618071" y="596766"/>
                </a:cubicBezTo>
                <a:lnTo>
                  <a:pt x="2656573" y="606392"/>
                </a:lnTo>
                <a:cubicBezTo>
                  <a:pt x="2700907" y="672895"/>
                  <a:pt x="2644311" y="596582"/>
                  <a:pt x="2752825" y="683394"/>
                </a:cubicBezTo>
                <a:cubicBezTo>
                  <a:pt x="2851648" y="762453"/>
                  <a:pt x="2750471" y="685034"/>
                  <a:pt x="2849078" y="750771"/>
                </a:cubicBezTo>
                <a:cubicBezTo>
                  <a:pt x="2862426" y="759669"/>
                  <a:pt x="2875655" y="768914"/>
                  <a:pt x="2887579" y="779646"/>
                </a:cubicBezTo>
                <a:cubicBezTo>
                  <a:pt x="2907815" y="797858"/>
                  <a:pt x="2922678" y="822296"/>
                  <a:pt x="2945330" y="837398"/>
                </a:cubicBezTo>
                <a:cubicBezTo>
                  <a:pt x="2954955" y="843815"/>
                  <a:pt x="2965560" y="848963"/>
                  <a:pt x="2974206" y="856649"/>
                </a:cubicBezTo>
                <a:cubicBezTo>
                  <a:pt x="2994554" y="874736"/>
                  <a:pt x="3009306" y="899298"/>
                  <a:pt x="3031958" y="914400"/>
                </a:cubicBezTo>
                <a:cubicBezTo>
                  <a:pt x="3041583" y="920817"/>
                  <a:pt x="3051947" y="926245"/>
                  <a:pt x="3060834" y="933651"/>
                </a:cubicBezTo>
                <a:cubicBezTo>
                  <a:pt x="3071291" y="942365"/>
                  <a:pt x="3078633" y="954614"/>
                  <a:pt x="3089709" y="962526"/>
                </a:cubicBezTo>
                <a:cubicBezTo>
                  <a:pt x="3101385" y="970866"/>
                  <a:pt x="3115752" y="974658"/>
                  <a:pt x="3128210" y="981777"/>
                </a:cubicBezTo>
                <a:cubicBezTo>
                  <a:pt x="3153289" y="996108"/>
                  <a:pt x="3232401" y="1057092"/>
                  <a:pt x="3234088" y="1058779"/>
                </a:cubicBezTo>
                <a:lnTo>
                  <a:pt x="3291840" y="1116531"/>
                </a:lnTo>
                <a:cubicBezTo>
                  <a:pt x="3308812" y="1167446"/>
                  <a:pt x="3297537" y="1128618"/>
                  <a:pt x="3311090" y="1203158"/>
                </a:cubicBezTo>
                <a:cubicBezTo>
                  <a:pt x="3314017" y="1219254"/>
                  <a:pt x="3317789" y="1235188"/>
                  <a:pt x="3320716" y="1251284"/>
                </a:cubicBezTo>
                <a:cubicBezTo>
                  <a:pt x="3324207" y="1270485"/>
                  <a:pt x="3325608" y="1290102"/>
                  <a:pt x="3330341" y="1309036"/>
                </a:cubicBezTo>
                <a:cubicBezTo>
                  <a:pt x="3335262" y="1328722"/>
                  <a:pt x="3345189" y="1346979"/>
                  <a:pt x="3349591" y="1366788"/>
                </a:cubicBezTo>
                <a:cubicBezTo>
                  <a:pt x="3358058" y="1404891"/>
                  <a:pt x="3362425" y="1443790"/>
                  <a:pt x="3368842" y="1482291"/>
                </a:cubicBezTo>
                <a:lnTo>
                  <a:pt x="3378467" y="1540042"/>
                </a:lnTo>
                <a:cubicBezTo>
                  <a:pt x="3362247" y="1913111"/>
                  <a:pt x="3393044" y="1671906"/>
                  <a:pt x="3359217" y="1790299"/>
                </a:cubicBezTo>
                <a:cubicBezTo>
                  <a:pt x="3355583" y="1803019"/>
                  <a:pt x="3354236" y="1816414"/>
                  <a:pt x="3349591" y="1828800"/>
                </a:cubicBezTo>
                <a:cubicBezTo>
                  <a:pt x="3344553" y="1842235"/>
                  <a:pt x="3336758" y="1854467"/>
                  <a:pt x="3330341" y="1867301"/>
                </a:cubicBezTo>
                <a:cubicBezTo>
                  <a:pt x="3327133" y="1883343"/>
                  <a:pt x="3326460" y="1900110"/>
                  <a:pt x="3320716" y="1915428"/>
                </a:cubicBezTo>
                <a:cubicBezTo>
                  <a:pt x="3316654" y="1926259"/>
                  <a:pt x="3306022" y="1933670"/>
                  <a:pt x="3301465" y="1944303"/>
                </a:cubicBezTo>
                <a:cubicBezTo>
                  <a:pt x="3296254" y="1956462"/>
                  <a:pt x="3295641" y="1970133"/>
                  <a:pt x="3291840" y="1982804"/>
                </a:cubicBezTo>
                <a:cubicBezTo>
                  <a:pt x="3286009" y="2002240"/>
                  <a:pt x="3286938" y="2026207"/>
                  <a:pt x="3272589" y="2040556"/>
                </a:cubicBezTo>
                <a:cubicBezTo>
                  <a:pt x="3253339" y="2059807"/>
                  <a:pt x="3231173" y="2076529"/>
                  <a:pt x="3214838" y="2098308"/>
                </a:cubicBezTo>
                <a:cubicBezTo>
                  <a:pt x="3205213" y="2111142"/>
                  <a:pt x="3196843" y="2125021"/>
                  <a:pt x="3185962" y="2136809"/>
                </a:cubicBezTo>
                <a:cubicBezTo>
                  <a:pt x="3158263" y="2166816"/>
                  <a:pt x="3128211" y="2194560"/>
                  <a:pt x="3099335" y="2223436"/>
                </a:cubicBezTo>
                <a:lnTo>
                  <a:pt x="3070459" y="2252312"/>
                </a:lnTo>
                <a:lnTo>
                  <a:pt x="3041583" y="2281188"/>
                </a:lnTo>
                <a:lnTo>
                  <a:pt x="3012707" y="2310063"/>
                </a:lnTo>
                <a:cubicBezTo>
                  <a:pt x="3006290" y="2322897"/>
                  <a:pt x="3002420" y="2337360"/>
                  <a:pt x="2993457" y="2348564"/>
                </a:cubicBezTo>
                <a:cubicBezTo>
                  <a:pt x="2976450" y="2369823"/>
                  <a:pt x="2954956" y="2387065"/>
                  <a:pt x="2935705" y="2406316"/>
                </a:cubicBezTo>
                <a:lnTo>
                  <a:pt x="2906829" y="2435192"/>
                </a:lnTo>
                <a:lnTo>
                  <a:pt x="2829827" y="2512194"/>
                </a:lnTo>
                <a:cubicBezTo>
                  <a:pt x="2816993" y="2525028"/>
                  <a:pt x="2807560" y="2542578"/>
                  <a:pt x="2791326" y="2550695"/>
                </a:cubicBezTo>
                <a:cubicBezTo>
                  <a:pt x="2778492" y="2557112"/>
                  <a:pt x="2766260" y="2564907"/>
                  <a:pt x="2752825" y="2569945"/>
                </a:cubicBezTo>
                <a:cubicBezTo>
                  <a:pt x="2740439" y="2574590"/>
                  <a:pt x="2727044" y="2575937"/>
                  <a:pt x="2714324" y="2579571"/>
                </a:cubicBezTo>
                <a:cubicBezTo>
                  <a:pt x="2704568" y="2582358"/>
                  <a:pt x="2695073" y="2585988"/>
                  <a:pt x="2685448" y="2589196"/>
                </a:cubicBezTo>
                <a:lnTo>
                  <a:pt x="2261937" y="2560320"/>
                </a:lnTo>
                <a:cubicBezTo>
                  <a:pt x="2122583" y="2537095"/>
                  <a:pt x="2301237" y="2564769"/>
                  <a:pt x="2040556" y="2541070"/>
                </a:cubicBezTo>
                <a:cubicBezTo>
                  <a:pt x="2024263" y="2539589"/>
                  <a:pt x="2008646" y="2533606"/>
                  <a:pt x="1992429" y="2531444"/>
                </a:cubicBezTo>
                <a:cubicBezTo>
                  <a:pt x="1960468" y="2527182"/>
                  <a:pt x="1928172" y="2525818"/>
                  <a:pt x="1896177" y="2521819"/>
                </a:cubicBezTo>
                <a:cubicBezTo>
                  <a:pt x="1848976" y="2515919"/>
                  <a:pt x="1841362" y="2512928"/>
                  <a:pt x="1799924" y="2502569"/>
                </a:cubicBezTo>
                <a:cubicBezTo>
                  <a:pt x="1734524" y="2458968"/>
                  <a:pt x="1777681" y="2481741"/>
                  <a:pt x="1636295" y="2464068"/>
                </a:cubicBezTo>
                <a:cubicBezTo>
                  <a:pt x="1604300" y="2460069"/>
                  <a:pt x="1572126" y="2457651"/>
                  <a:pt x="1540042" y="2454442"/>
                </a:cubicBezTo>
                <a:cubicBezTo>
                  <a:pt x="1482290" y="2441608"/>
                  <a:pt x="1425654" y="2421828"/>
                  <a:pt x="1366787" y="2415941"/>
                </a:cubicBezTo>
                <a:cubicBezTo>
                  <a:pt x="1336249" y="2412887"/>
                  <a:pt x="1229164" y="2402979"/>
                  <a:pt x="1193533" y="2396691"/>
                </a:cubicBezTo>
                <a:cubicBezTo>
                  <a:pt x="999136" y="2362385"/>
                  <a:pt x="1236977" y="2385091"/>
                  <a:pt x="943276" y="2367815"/>
                </a:cubicBezTo>
                <a:cubicBezTo>
                  <a:pt x="927234" y="2364607"/>
                  <a:pt x="911319" y="2360678"/>
                  <a:pt x="895149" y="2358190"/>
                </a:cubicBezTo>
                <a:cubicBezTo>
                  <a:pt x="869583" y="2354257"/>
                  <a:pt x="843662" y="2352817"/>
                  <a:pt x="818147" y="2348564"/>
                </a:cubicBezTo>
                <a:cubicBezTo>
                  <a:pt x="805098" y="2346389"/>
                  <a:pt x="792480" y="2342147"/>
                  <a:pt x="779646" y="2338939"/>
                </a:cubicBezTo>
                <a:cubicBezTo>
                  <a:pt x="526056" y="2367115"/>
                  <a:pt x="824926" y="2336504"/>
                  <a:pt x="250257" y="2358190"/>
                </a:cubicBezTo>
                <a:cubicBezTo>
                  <a:pt x="227586" y="2359046"/>
                  <a:pt x="205392" y="2365001"/>
                  <a:pt x="182880" y="2367815"/>
                </a:cubicBezTo>
                <a:cubicBezTo>
                  <a:pt x="154051" y="2371419"/>
                  <a:pt x="125129" y="2374232"/>
                  <a:pt x="96253" y="2377440"/>
                </a:cubicBezTo>
                <a:cubicBezTo>
                  <a:pt x="79780" y="2382931"/>
                  <a:pt x="49164" y="2390322"/>
                  <a:pt x="38501" y="2406316"/>
                </a:cubicBezTo>
                <a:cubicBezTo>
                  <a:pt x="31163" y="2417323"/>
                  <a:pt x="32677" y="2432146"/>
                  <a:pt x="28876" y="2444817"/>
                </a:cubicBezTo>
                <a:cubicBezTo>
                  <a:pt x="275" y="2540152"/>
                  <a:pt x="16017" y="2464214"/>
                  <a:pt x="0" y="2560320"/>
                </a:cubicBezTo>
                <a:cubicBezTo>
                  <a:pt x="3208" y="2614863"/>
                  <a:pt x="1898" y="2669862"/>
                  <a:pt x="9625" y="2723950"/>
                </a:cubicBezTo>
                <a:cubicBezTo>
                  <a:pt x="11654" y="2738154"/>
                  <a:pt x="23224" y="2749263"/>
                  <a:pt x="28876" y="2762451"/>
                </a:cubicBezTo>
                <a:cubicBezTo>
                  <a:pt x="66692" y="2850687"/>
                  <a:pt x="4901" y="2727713"/>
                  <a:pt x="57751" y="2820202"/>
                </a:cubicBezTo>
                <a:cubicBezTo>
                  <a:pt x="75116" y="2850592"/>
                  <a:pt x="78522" y="2872335"/>
                  <a:pt x="105878" y="2897204"/>
                </a:cubicBezTo>
                <a:cubicBezTo>
                  <a:pt x="129618" y="2918786"/>
                  <a:pt x="160193" y="2932269"/>
                  <a:pt x="182880" y="2954956"/>
                </a:cubicBezTo>
                <a:cubicBezTo>
                  <a:pt x="205339" y="2977415"/>
                  <a:pt x="223829" y="3004715"/>
                  <a:pt x="250257" y="3022333"/>
                </a:cubicBezTo>
                <a:cubicBezTo>
                  <a:pt x="276916" y="3040105"/>
                  <a:pt x="304393" y="3057218"/>
                  <a:pt x="327259" y="3080084"/>
                </a:cubicBezTo>
                <a:cubicBezTo>
                  <a:pt x="335439" y="3088264"/>
                  <a:pt x="337622" y="3101554"/>
                  <a:pt x="346509" y="3108960"/>
                </a:cubicBezTo>
                <a:cubicBezTo>
                  <a:pt x="357532" y="3118146"/>
                  <a:pt x="372552" y="3121092"/>
                  <a:pt x="385010" y="3128211"/>
                </a:cubicBezTo>
                <a:cubicBezTo>
                  <a:pt x="417496" y="3146775"/>
                  <a:pt x="445767" y="3174129"/>
                  <a:pt x="481263" y="3185962"/>
                </a:cubicBezTo>
                <a:cubicBezTo>
                  <a:pt x="490888" y="3189171"/>
                  <a:pt x="500813" y="3191591"/>
                  <a:pt x="510139" y="3195588"/>
                </a:cubicBezTo>
                <a:cubicBezTo>
                  <a:pt x="523327" y="3201240"/>
                  <a:pt x="535318" y="3209509"/>
                  <a:pt x="548640" y="3214838"/>
                </a:cubicBezTo>
                <a:cubicBezTo>
                  <a:pt x="567480" y="3222374"/>
                  <a:pt x="586493" y="3230110"/>
                  <a:pt x="606391" y="3234089"/>
                </a:cubicBezTo>
                <a:cubicBezTo>
                  <a:pt x="659590" y="3244728"/>
                  <a:pt x="720744" y="3256165"/>
                  <a:pt x="770021" y="3272590"/>
                </a:cubicBezTo>
                <a:cubicBezTo>
                  <a:pt x="779646" y="3275798"/>
                  <a:pt x="789822" y="3277678"/>
                  <a:pt x="798897" y="3282215"/>
                </a:cubicBezTo>
                <a:cubicBezTo>
                  <a:pt x="809244" y="3287388"/>
                  <a:pt x="817853" y="3295513"/>
                  <a:pt x="827773" y="3301465"/>
                </a:cubicBezTo>
                <a:cubicBezTo>
                  <a:pt x="849954" y="3314773"/>
                  <a:pt x="872441" y="3327579"/>
                  <a:pt x="895149" y="3339966"/>
                </a:cubicBezTo>
                <a:cubicBezTo>
                  <a:pt x="907745" y="3346837"/>
                  <a:pt x="921483" y="3351612"/>
                  <a:pt x="933650" y="3359217"/>
                </a:cubicBezTo>
                <a:cubicBezTo>
                  <a:pt x="947254" y="3367719"/>
                  <a:pt x="958803" y="3379194"/>
                  <a:pt x="972151" y="3388093"/>
                </a:cubicBezTo>
                <a:cubicBezTo>
                  <a:pt x="987717" y="3398471"/>
                  <a:pt x="1004413" y="3407054"/>
                  <a:pt x="1020278" y="3416969"/>
                </a:cubicBezTo>
                <a:cubicBezTo>
                  <a:pt x="1030088" y="3423100"/>
                  <a:pt x="1038807" y="3431046"/>
                  <a:pt x="1049154" y="3436219"/>
                </a:cubicBezTo>
                <a:cubicBezTo>
                  <a:pt x="1058229" y="3440756"/>
                  <a:pt x="1068793" y="3441646"/>
                  <a:pt x="1078029" y="3445844"/>
                </a:cubicBezTo>
                <a:cubicBezTo>
                  <a:pt x="1104154" y="3457719"/>
                  <a:pt x="1127807" y="3475270"/>
                  <a:pt x="1155031" y="3484345"/>
                </a:cubicBezTo>
                <a:cubicBezTo>
                  <a:pt x="1164656" y="3487554"/>
                  <a:pt x="1174581" y="3489974"/>
                  <a:pt x="1183907" y="3493971"/>
                </a:cubicBezTo>
                <a:cubicBezTo>
                  <a:pt x="1197095" y="3499623"/>
                  <a:pt x="1208973" y="3508183"/>
                  <a:pt x="1222408" y="3513221"/>
                </a:cubicBezTo>
                <a:cubicBezTo>
                  <a:pt x="1287549" y="3537648"/>
                  <a:pt x="1235476" y="3509197"/>
                  <a:pt x="1289785" y="3532472"/>
                </a:cubicBezTo>
                <a:cubicBezTo>
                  <a:pt x="1302973" y="3538124"/>
                  <a:pt x="1314048" y="3549942"/>
                  <a:pt x="1328286" y="3551722"/>
                </a:cubicBezTo>
                <a:cubicBezTo>
                  <a:pt x="1392038" y="3559691"/>
                  <a:pt x="1456623" y="3558139"/>
                  <a:pt x="1520791" y="3561348"/>
                </a:cubicBezTo>
                <a:lnTo>
                  <a:pt x="1568918" y="3570973"/>
                </a:lnTo>
                <a:cubicBezTo>
                  <a:pt x="1588119" y="3574464"/>
                  <a:pt x="1607532" y="3576771"/>
                  <a:pt x="1626669" y="3580598"/>
                </a:cubicBezTo>
                <a:cubicBezTo>
                  <a:pt x="1639641" y="3583192"/>
                  <a:pt x="1651960" y="3589528"/>
                  <a:pt x="1665170" y="3590223"/>
                </a:cubicBezTo>
                <a:cubicBezTo>
                  <a:pt x="1774153" y="3595959"/>
                  <a:pt x="1883343" y="3596640"/>
                  <a:pt x="1992429" y="3599849"/>
                </a:cubicBezTo>
                <a:cubicBezTo>
                  <a:pt x="2014888" y="3603057"/>
                  <a:pt x="2037119" y="3609474"/>
                  <a:pt x="2059806" y="3609474"/>
                </a:cubicBezTo>
                <a:cubicBezTo>
                  <a:pt x="2249390" y="3609474"/>
                  <a:pt x="2241804" y="3608226"/>
                  <a:pt x="2367815" y="3590223"/>
                </a:cubicBezTo>
                <a:cubicBezTo>
                  <a:pt x="2423158" y="3571775"/>
                  <a:pt x="2375587" y="3585719"/>
                  <a:pt x="2464067" y="3570973"/>
                </a:cubicBezTo>
                <a:cubicBezTo>
                  <a:pt x="2480204" y="3568284"/>
                  <a:pt x="2496057" y="3564038"/>
                  <a:pt x="2512194" y="3561348"/>
                </a:cubicBezTo>
                <a:cubicBezTo>
                  <a:pt x="2534572" y="3557618"/>
                  <a:pt x="2557192" y="3555452"/>
                  <a:pt x="2579570" y="3551722"/>
                </a:cubicBezTo>
                <a:cubicBezTo>
                  <a:pt x="2603388" y="3547752"/>
                  <a:pt x="2641970" y="3539394"/>
                  <a:pt x="2666198" y="3532472"/>
                </a:cubicBezTo>
                <a:cubicBezTo>
                  <a:pt x="2675954" y="3529685"/>
                  <a:pt x="2685999" y="3527384"/>
                  <a:pt x="2695074" y="3522846"/>
                </a:cubicBezTo>
                <a:cubicBezTo>
                  <a:pt x="2705421" y="3517673"/>
                  <a:pt x="2714324" y="3510013"/>
                  <a:pt x="2723949" y="3503596"/>
                </a:cubicBezTo>
                <a:cubicBezTo>
                  <a:pt x="2758301" y="3452068"/>
                  <a:pt x="2735020" y="3482900"/>
                  <a:pt x="2800951" y="3416969"/>
                </a:cubicBezTo>
                <a:lnTo>
                  <a:pt x="2916455" y="3301465"/>
                </a:lnTo>
                <a:cubicBezTo>
                  <a:pt x="2947887" y="3271881"/>
                  <a:pt x="2982938" y="3246095"/>
                  <a:pt x="3012707" y="3214838"/>
                </a:cubicBezTo>
                <a:cubicBezTo>
                  <a:pt x="3076876" y="3147461"/>
                  <a:pt x="3133735" y="3072274"/>
                  <a:pt x="3205213" y="3012708"/>
                </a:cubicBezTo>
                <a:cubicBezTo>
                  <a:pt x="3302576" y="2931572"/>
                  <a:pt x="3422815" y="2835521"/>
                  <a:pt x="3503596" y="2743200"/>
                </a:cubicBezTo>
                <a:cubicBezTo>
                  <a:pt x="3526055" y="2717533"/>
                  <a:pt x="3546856" y="2690315"/>
                  <a:pt x="3570973" y="2666198"/>
                </a:cubicBezTo>
                <a:cubicBezTo>
                  <a:pt x="3582317" y="2654854"/>
                  <a:pt x="3597604" y="2648113"/>
                  <a:pt x="3609474" y="2637322"/>
                </a:cubicBezTo>
                <a:cubicBezTo>
                  <a:pt x="3632976" y="2615957"/>
                  <a:pt x="3653437" y="2591407"/>
                  <a:pt x="3676850" y="2569945"/>
                </a:cubicBezTo>
                <a:cubicBezTo>
                  <a:pt x="3691994" y="2556063"/>
                  <a:pt x="3709707" y="2545187"/>
                  <a:pt x="3724977" y="2531444"/>
                </a:cubicBezTo>
                <a:cubicBezTo>
                  <a:pt x="3760824" y="2499182"/>
                  <a:pt x="3812878" y="2440287"/>
                  <a:pt x="3840480" y="2406316"/>
                </a:cubicBezTo>
                <a:cubicBezTo>
                  <a:pt x="3860712" y="2381415"/>
                  <a:pt x="3885592" y="2358804"/>
                  <a:pt x="3898231" y="2329314"/>
                </a:cubicBezTo>
                <a:cubicBezTo>
                  <a:pt x="3913490" y="2293711"/>
                  <a:pt x="3927495" y="2257389"/>
                  <a:pt x="3946358" y="2223436"/>
                </a:cubicBezTo>
                <a:cubicBezTo>
                  <a:pt x="3955444" y="2207082"/>
                  <a:pt x="3965609" y="2191352"/>
                  <a:pt x="3975234" y="2175310"/>
                </a:cubicBezTo>
                <a:cubicBezTo>
                  <a:pt x="3981651" y="2152851"/>
                  <a:pt x="3987450" y="2130206"/>
                  <a:pt x="3994484" y="2107933"/>
                </a:cubicBezTo>
                <a:cubicBezTo>
                  <a:pt x="4063327" y="1889928"/>
                  <a:pt x="4008624" y="2077693"/>
                  <a:pt x="4052236" y="1925053"/>
                </a:cubicBezTo>
                <a:cubicBezTo>
                  <a:pt x="4073293" y="1735538"/>
                  <a:pt x="4060090" y="1808777"/>
                  <a:pt x="4081111" y="1703672"/>
                </a:cubicBezTo>
                <a:cubicBezTo>
                  <a:pt x="4077903" y="1520792"/>
                  <a:pt x="4077290" y="1337848"/>
                  <a:pt x="4071486" y="1155032"/>
                </a:cubicBezTo>
                <a:cubicBezTo>
                  <a:pt x="4070867" y="1135526"/>
                  <a:pt x="4066594" y="1116213"/>
                  <a:pt x="4061861" y="1097280"/>
                </a:cubicBezTo>
                <a:cubicBezTo>
                  <a:pt x="4056939" y="1077594"/>
                  <a:pt x="4049027" y="1058779"/>
                  <a:pt x="4042610" y="1039529"/>
                </a:cubicBezTo>
                <a:cubicBezTo>
                  <a:pt x="4039402" y="1017070"/>
                  <a:pt x="4037043" y="994473"/>
                  <a:pt x="4032985" y="972152"/>
                </a:cubicBezTo>
                <a:cubicBezTo>
                  <a:pt x="4025464" y="930786"/>
                  <a:pt x="4024042" y="940849"/>
                  <a:pt x="4013735" y="904775"/>
                </a:cubicBezTo>
                <a:cubicBezTo>
                  <a:pt x="4012132" y="899164"/>
                  <a:pt x="4000252" y="846049"/>
                  <a:pt x="3994484" y="837398"/>
                </a:cubicBezTo>
                <a:cubicBezTo>
                  <a:pt x="3972410" y="804287"/>
                  <a:pt x="3897030" y="764308"/>
                  <a:pt x="3878981" y="750771"/>
                </a:cubicBezTo>
                <a:cubicBezTo>
                  <a:pt x="3788891" y="683203"/>
                  <a:pt x="3833440" y="699311"/>
                  <a:pt x="3753853" y="683394"/>
                </a:cubicBezTo>
                <a:lnTo>
                  <a:pt x="3696101" y="644893"/>
                </a:lnTo>
                <a:cubicBezTo>
                  <a:pt x="3676850" y="632059"/>
                  <a:pt x="3656123" y="621204"/>
                  <a:pt x="3638349" y="606392"/>
                </a:cubicBezTo>
                <a:cubicBezTo>
                  <a:pt x="3619099" y="590350"/>
                  <a:pt x="3600460" y="573544"/>
                  <a:pt x="3580598" y="558265"/>
                </a:cubicBezTo>
                <a:cubicBezTo>
                  <a:pt x="3558722" y="541437"/>
                  <a:pt x="3534773" y="527380"/>
                  <a:pt x="3513221" y="510139"/>
                </a:cubicBezTo>
                <a:cubicBezTo>
                  <a:pt x="3502592" y="501636"/>
                  <a:pt x="3495497" y="489069"/>
                  <a:pt x="3484345" y="481263"/>
                </a:cubicBezTo>
                <a:cubicBezTo>
                  <a:pt x="3463154" y="466429"/>
                  <a:pt x="3437938" y="457907"/>
                  <a:pt x="3416968" y="442762"/>
                </a:cubicBezTo>
                <a:cubicBezTo>
                  <a:pt x="3380001" y="416064"/>
                  <a:pt x="3349031" y="381430"/>
                  <a:pt x="3311090" y="356135"/>
                </a:cubicBezTo>
                <a:cubicBezTo>
                  <a:pt x="3301465" y="349718"/>
                  <a:pt x="3292562" y="342057"/>
                  <a:pt x="3282215" y="336884"/>
                </a:cubicBezTo>
                <a:cubicBezTo>
                  <a:pt x="3266761" y="329157"/>
                  <a:pt x="3249542" y="325361"/>
                  <a:pt x="3234088" y="317634"/>
                </a:cubicBezTo>
                <a:cubicBezTo>
                  <a:pt x="3217355" y="309268"/>
                  <a:pt x="3201826" y="298673"/>
                  <a:pt x="3185962" y="288758"/>
                </a:cubicBezTo>
                <a:cubicBezTo>
                  <a:pt x="3176152" y="282627"/>
                  <a:pt x="3167433" y="274681"/>
                  <a:pt x="3157086" y="269508"/>
                </a:cubicBezTo>
                <a:cubicBezTo>
                  <a:pt x="3148011" y="264971"/>
                  <a:pt x="3137835" y="263091"/>
                  <a:pt x="3128210" y="259882"/>
                </a:cubicBezTo>
                <a:cubicBezTo>
                  <a:pt x="3089647" y="202036"/>
                  <a:pt x="3134782" y="254994"/>
                  <a:pt x="3060834" y="221381"/>
                </a:cubicBezTo>
                <a:cubicBezTo>
                  <a:pt x="3039771" y="211807"/>
                  <a:pt x="3023776" y="193227"/>
                  <a:pt x="3003082" y="182880"/>
                </a:cubicBezTo>
                <a:cubicBezTo>
                  <a:pt x="2990248" y="176463"/>
                  <a:pt x="2977039" y="170749"/>
                  <a:pt x="2964581" y="163630"/>
                </a:cubicBezTo>
                <a:cubicBezTo>
                  <a:pt x="2954537" y="157891"/>
                  <a:pt x="2946383" y="148828"/>
                  <a:pt x="2935705" y="144379"/>
                </a:cubicBezTo>
                <a:cubicBezTo>
                  <a:pt x="2907609" y="132672"/>
                  <a:pt x="2877954" y="125128"/>
                  <a:pt x="2849078" y="115503"/>
                </a:cubicBezTo>
                <a:cubicBezTo>
                  <a:pt x="2826193" y="107875"/>
                  <a:pt x="2805871" y="100281"/>
                  <a:pt x="2781701" y="96253"/>
                </a:cubicBezTo>
                <a:cubicBezTo>
                  <a:pt x="2756186" y="92001"/>
                  <a:pt x="2730366" y="89836"/>
                  <a:pt x="2704699" y="86628"/>
                </a:cubicBezTo>
                <a:lnTo>
                  <a:pt x="2646947" y="67377"/>
                </a:lnTo>
                <a:lnTo>
                  <a:pt x="2618071" y="57752"/>
                </a:lnTo>
                <a:cubicBezTo>
                  <a:pt x="2608446" y="51335"/>
                  <a:pt x="2600356" y="41545"/>
                  <a:pt x="2589196" y="38501"/>
                </a:cubicBezTo>
                <a:cubicBezTo>
                  <a:pt x="2564240" y="31695"/>
                  <a:pt x="2537644" y="33503"/>
                  <a:pt x="2512194" y="28876"/>
                </a:cubicBezTo>
                <a:cubicBezTo>
                  <a:pt x="2493501" y="25477"/>
                  <a:pt x="2448025" y="4813"/>
                  <a:pt x="2435191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A39E6D7-6A4B-DB4A-92A1-21556F33D800}"/>
              </a:ext>
            </a:extLst>
          </p:cNvPr>
          <p:cNvSpPr/>
          <p:nvPr/>
        </p:nvSpPr>
        <p:spPr>
          <a:xfrm>
            <a:off x="1049154" y="1694046"/>
            <a:ext cx="1097280" cy="2348565"/>
          </a:xfrm>
          <a:custGeom>
            <a:avLst/>
            <a:gdLst>
              <a:gd name="connsiteX0" fmla="*/ 548640 w 1097280"/>
              <a:gd name="connsiteY0" fmla="*/ 28876 h 2348565"/>
              <a:gd name="connsiteX1" fmla="*/ 548640 w 1097280"/>
              <a:gd name="connsiteY1" fmla="*/ 28876 h 2348565"/>
              <a:gd name="connsiteX2" fmla="*/ 490888 w 1097280"/>
              <a:gd name="connsiteY2" fmla="*/ 115503 h 2348565"/>
              <a:gd name="connsiteX3" fmla="*/ 481263 w 1097280"/>
              <a:gd name="connsiteY3" fmla="*/ 144379 h 2348565"/>
              <a:gd name="connsiteX4" fmla="*/ 442762 w 1097280"/>
              <a:gd name="connsiteY4" fmla="*/ 182880 h 2348565"/>
              <a:gd name="connsiteX5" fmla="*/ 394635 w 1097280"/>
              <a:gd name="connsiteY5" fmla="*/ 250257 h 2348565"/>
              <a:gd name="connsiteX6" fmla="*/ 375385 w 1097280"/>
              <a:gd name="connsiteY6" fmla="*/ 288758 h 2348565"/>
              <a:gd name="connsiteX7" fmla="*/ 317633 w 1097280"/>
              <a:gd name="connsiteY7" fmla="*/ 375386 h 2348565"/>
              <a:gd name="connsiteX8" fmla="*/ 308008 w 1097280"/>
              <a:gd name="connsiteY8" fmla="*/ 404261 h 2348565"/>
              <a:gd name="connsiteX9" fmla="*/ 259882 w 1097280"/>
              <a:gd name="connsiteY9" fmla="*/ 471638 h 2348565"/>
              <a:gd name="connsiteX10" fmla="*/ 240631 w 1097280"/>
              <a:gd name="connsiteY10" fmla="*/ 539015 h 2348565"/>
              <a:gd name="connsiteX11" fmla="*/ 221381 w 1097280"/>
              <a:gd name="connsiteY11" fmla="*/ 577516 h 2348565"/>
              <a:gd name="connsiteX12" fmla="*/ 192505 w 1097280"/>
              <a:gd name="connsiteY12" fmla="*/ 654518 h 2348565"/>
              <a:gd name="connsiteX13" fmla="*/ 182880 w 1097280"/>
              <a:gd name="connsiteY13" fmla="*/ 702645 h 2348565"/>
              <a:gd name="connsiteX14" fmla="*/ 163629 w 1097280"/>
              <a:gd name="connsiteY14" fmla="*/ 741146 h 2348565"/>
              <a:gd name="connsiteX15" fmla="*/ 154004 w 1097280"/>
              <a:gd name="connsiteY15" fmla="*/ 770021 h 2348565"/>
              <a:gd name="connsiteX16" fmla="*/ 144379 w 1097280"/>
              <a:gd name="connsiteY16" fmla="*/ 808522 h 2348565"/>
              <a:gd name="connsiteX17" fmla="*/ 125128 w 1097280"/>
              <a:gd name="connsiteY17" fmla="*/ 866274 h 2348565"/>
              <a:gd name="connsiteX18" fmla="*/ 115503 w 1097280"/>
              <a:gd name="connsiteY18" fmla="*/ 904775 h 2348565"/>
              <a:gd name="connsiteX19" fmla="*/ 96252 w 1097280"/>
              <a:gd name="connsiteY19" fmla="*/ 962527 h 2348565"/>
              <a:gd name="connsiteX20" fmla="*/ 67377 w 1097280"/>
              <a:gd name="connsiteY20" fmla="*/ 1058779 h 2348565"/>
              <a:gd name="connsiteX21" fmla="*/ 57751 w 1097280"/>
              <a:gd name="connsiteY21" fmla="*/ 1087655 h 2348565"/>
              <a:gd name="connsiteX22" fmla="*/ 38501 w 1097280"/>
              <a:gd name="connsiteY22" fmla="*/ 1193533 h 2348565"/>
              <a:gd name="connsiteX23" fmla="*/ 19250 w 1097280"/>
              <a:gd name="connsiteY23" fmla="*/ 1280160 h 2348565"/>
              <a:gd name="connsiteX24" fmla="*/ 0 w 1097280"/>
              <a:gd name="connsiteY24" fmla="*/ 1405289 h 2348565"/>
              <a:gd name="connsiteX25" fmla="*/ 9625 w 1097280"/>
              <a:gd name="connsiteY25" fmla="*/ 1819175 h 2348565"/>
              <a:gd name="connsiteX26" fmla="*/ 28875 w 1097280"/>
              <a:gd name="connsiteY26" fmla="*/ 1848051 h 2348565"/>
              <a:gd name="connsiteX27" fmla="*/ 67377 w 1097280"/>
              <a:gd name="connsiteY27" fmla="*/ 1934678 h 2348565"/>
              <a:gd name="connsiteX28" fmla="*/ 105878 w 1097280"/>
              <a:gd name="connsiteY28" fmla="*/ 1982805 h 2348565"/>
              <a:gd name="connsiteX29" fmla="*/ 134753 w 1097280"/>
              <a:gd name="connsiteY29" fmla="*/ 2040556 h 2348565"/>
              <a:gd name="connsiteX30" fmla="*/ 182880 w 1097280"/>
              <a:gd name="connsiteY30" fmla="*/ 2079057 h 2348565"/>
              <a:gd name="connsiteX31" fmla="*/ 269507 w 1097280"/>
              <a:gd name="connsiteY31" fmla="*/ 2156059 h 2348565"/>
              <a:gd name="connsiteX32" fmla="*/ 288758 w 1097280"/>
              <a:gd name="connsiteY32" fmla="*/ 2194560 h 2348565"/>
              <a:gd name="connsiteX33" fmla="*/ 317633 w 1097280"/>
              <a:gd name="connsiteY33" fmla="*/ 2213811 h 2348565"/>
              <a:gd name="connsiteX34" fmla="*/ 404261 w 1097280"/>
              <a:gd name="connsiteY34" fmla="*/ 2281188 h 2348565"/>
              <a:gd name="connsiteX35" fmla="*/ 462012 w 1097280"/>
              <a:gd name="connsiteY35" fmla="*/ 2329314 h 2348565"/>
              <a:gd name="connsiteX36" fmla="*/ 558265 w 1097280"/>
              <a:gd name="connsiteY36" fmla="*/ 2338939 h 2348565"/>
              <a:gd name="connsiteX37" fmla="*/ 625642 w 1097280"/>
              <a:gd name="connsiteY37" fmla="*/ 2348565 h 2348565"/>
              <a:gd name="connsiteX38" fmla="*/ 827772 w 1097280"/>
              <a:gd name="connsiteY38" fmla="*/ 2338939 h 2348565"/>
              <a:gd name="connsiteX39" fmla="*/ 904774 w 1097280"/>
              <a:gd name="connsiteY39" fmla="*/ 2310063 h 2348565"/>
              <a:gd name="connsiteX40" fmla="*/ 972151 w 1097280"/>
              <a:gd name="connsiteY40" fmla="*/ 2290813 h 2348565"/>
              <a:gd name="connsiteX41" fmla="*/ 1010652 w 1097280"/>
              <a:gd name="connsiteY41" fmla="*/ 2271562 h 2348565"/>
              <a:gd name="connsiteX42" fmla="*/ 1039528 w 1097280"/>
              <a:gd name="connsiteY42" fmla="*/ 2261937 h 2348565"/>
              <a:gd name="connsiteX43" fmla="*/ 1068404 w 1097280"/>
              <a:gd name="connsiteY43" fmla="*/ 2233061 h 2348565"/>
              <a:gd name="connsiteX44" fmla="*/ 1078029 w 1097280"/>
              <a:gd name="connsiteY44" fmla="*/ 2194560 h 2348565"/>
              <a:gd name="connsiteX45" fmla="*/ 1097280 w 1097280"/>
              <a:gd name="connsiteY45" fmla="*/ 2098308 h 2348565"/>
              <a:gd name="connsiteX46" fmla="*/ 1068404 w 1097280"/>
              <a:gd name="connsiteY46" fmla="*/ 1771049 h 2348565"/>
              <a:gd name="connsiteX47" fmla="*/ 1058779 w 1097280"/>
              <a:gd name="connsiteY47" fmla="*/ 1742173 h 2348565"/>
              <a:gd name="connsiteX48" fmla="*/ 1039528 w 1097280"/>
              <a:gd name="connsiteY48" fmla="*/ 1713297 h 2348565"/>
              <a:gd name="connsiteX49" fmla="*/ 1001027 w 1097280"/>
              <a:gd name="connsiteY49" fmla="*/ 1617045 h 2348565"/>
              <a:gd name="connsiteX50" fmla="*/ 981777 w 1097280"/>
              <a:gd name="connsiteY50" fmla="*/ 1588169 h 2348565"/>
              <a:gd name="connsiteX51" fmla="*/ 962526 w 1097280"/>
              <a:gd name="connsiteY51" fmla="*/ 1549668 h 2348565"/>
              <a:gd name="connsiteX52" fmla="*/ 924025 w 1097280"/>
              <a:gd name="connsiteY52" fmla="*/ 1520792 h 2348565"/>
              <a:gd name="connsiteX53" fmla="*/ 885524 w 1097280"/>
              <a:gd name="connsiteY53" fmla="*/ 1472666 h 2348565"/>
              <a:gd name="connsiteX54" fmla="*/ 875899 w 1097280"/>
              <a:gd name="connsiteY54" fmla="*/ 1443790 h 2348565"/>
              <a:gd name="connsiteX55" fmla="*/ 837398 w 1097280"/>
              <a:gd name="connsiteY55" fmla="*/ 1386038 h 2348565"/>
              <a:gd name="connsiteX56" fmla="*/ 818147 w 1097280"/>
              <a:gd name="connsiteY56" fmla="*/ 1174282 h 2348565"/>
              <a:gd name="connsiteX57" fmla="*/ 827772 w 1097280"/>
              <a:gd name="connsiteY57" fmla="*/ 924026 h 2348565"/>
              <a:gd name="connsiteX58" fmla="*/ 837398 w 1097280"/>
              <a:gd name="connsiteY58" fmla="*/ 875899 h 2348565"/>
              <a:gd name="connsiteX59" fmla="*/ 866273 w 1097280"/>
              <a:gd name="connsiteY59" fmla="*/ 779647 h 2348565"/>
              <a:gd name="connsiteX60" fmla="*/ 875899 w 1097280"/>
              <a:gd name="connsiteY60" fmla="*/ 750771 h 2348565"/>
              <a:gd name="connsiteX61" fmla="*/ 895149 w 1097280"/>
              <a:gd name="connsiteY61" fmla="*/ 673769 h 2348565"/>
              <a:gd name="connsiteX62" fmla="*/ 914400 w 1097280"/>
              <a:gd name="connsiteY62" fmla="*/ 635268 h 2348565"/>
              <a:gd name="connsiteX63" fmla="*/ 924025 w 1097280"/>
              <a:gd name="connsiteY63" fmla="*/ 606392 h 2348565"/>
              <a:gd name="connsiteX64" fmla="*/ 943275 w 1097280"/>
              <a:gd name="connsiteY64" fmla="*/ 577516 h 2348565"/>
              <a:gd name="connsiteX65" fmla="*/ 952901 w 1097280"/>
              <a:gd name="connsiteY65" fmla="*/ 548640 h 2348565"/>
              <a:gd name="connsiteX66" fmla="*/ 981777 w 1097280"/>
              <a:gd name="connsiteY66" fmla="*/ 471638 h 2348565"/>
              <a:gd name="connsiteX67" fmla="*/ 972151 w 1097280"/>
              <a:gd name="connsiteY67" fmla="*/ 269508 h 2348565"/>
              <a:gd name="connsiteX68" fmla="*/ 952901 w 1097280"/>
              <a:gd name="connsiteY68" fmla="*/ 192506 h 2348565"/>
              <a:gd name="connsiteX69" fmla="*/ 924025 w 1097280"/>
              <a:gd name="connsiteY69" fmla="*/ 154005 h 2348565"/>
              <a:gd name="connsiteX70" fmla="*/ 885524 w 1097280"/>
              <a:gd name="connsiteY70" fmla="*/ 96253 h 2348565"/>
              <a:gd name="connsiteX71" fmla="*/ 856648 w 1097280"/>
              <a:gd name="connsiteY71" fmla="*/ 77002 h 2348565"/>
              <a:gd name="connsiteX72" fmla="*/ 770021 w 1097280"/>
              <a:gd name="connsiteY72" fmla="*/ 0 h 2348565"/>
              <a:gd name="connsiteX73" fmla="*/ 606391 w 1097280"/>
              <a:gd name="connsiteY73" fmla="*/ 9626 h 2348565"/>
              <a:gd name="connsiteX74" fmla="*/ 548640 w 1097280"/>
              <a:gd name="connsiteY74" fmla="*/ 28876 h 234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97280" h="2348565">
                <a:moveTo>
                  <a:pt x="548640" y="28876"/>
                </a:moveTo>
                <a:lnTo>
                  <a:pt x="548640" y="28876"/>
                </a:lnTo>
                <a:cubicBezTo>
                  <a:pt x="529389" y="57752"/>
                  <a:pt x="508375" y="85526"/>
                  <a:pt x="490888" y="115503"/>
                </a:cubicBezTo>
                <a:cubicBezTo>
                  <a:pt x="485776" y="124267"/>
                  <a:pt x="487160" y="136123"/>
                  <a:pt x="481263" y="144379"/>
                </a:cubicBezTo>
                <a:cubicBezTo>
                  <a:pt x="470714" y="159148"/>
                  <a:pt x="453652" y="168360"/>
                  <a:pt x="442762" y="182880"/>
                </a:cubicBezTo>
                <a:cubicBezTo>
                  <a:pt x="366747" y="284232"/>
                  <a:pt x="481733" y="163159"/>
                  <a:pt x="394635" y="250257"/>
                </a:cubicBezTo>
                <a:cubicBezTo>
                  <a:pt x="388218" y="263091"/>
                  <a:pt x="382905" y="276538"/>
                  <a:pt x="375385" y="288758"/>
                </a:cubicBezTo>
                <a:cubicBezTo>
                  <a:pt x="357196" y="318315"/>
                  <a:pt x="317633" y="375386"/>
                  <a:pt x="317633" y="375386"/>
                </a:cubicBezTo>
                <a:cubicBezTo>
                  <a:pt x="314425" y="385011"/>
                  <a:pt x="313042" y="395452"/>
                  <a:pt x="308008" y="404261"/>
                </a:cubicBezTo>
                <a:cubicBezTo>
                  <a:pt x="290564" y="434789"/>
                  <a:pt x="274782" y="441837"/>
                  <a:pt x="259882" y="471638"/>
                </a:cubicBezTo>
                <a:cubicBezTo>
                  <a:pt x="248251" y="494902"/>
                  <a:pt x="249880" y="514352"/>
                  <a:pt x="240631" y="539015"/>
                </a:cubicBezTo>
                <a:cubicBezTo>
                  <a:pt x="235593" y="552450"/>
                  <a:pt x="226419" y="564081"/>
                  <a:pt x="221381" y="577516"/>
                </a:cubicBezTo>
                <a:cubicBezTo>
                  <a:pt x="182065" y="682358"/>
                  <a:pt x="246099" y="547327"/>
                  <a:pt x="192505" y="654518"/>
                </a:cubicBezTo>
                <a:cubicBezTo>
                  <a:pt x="189297" y="670560"/>
                  <a:pt x="188053" y="687125"/>
                  <a:pt x="182880" y="702645"/>
                </a:cubicBezTo>
                <a:cubicBezTo>
                  <a:pt x="178343" y="716257"/>
                  <a:pt x="169281" y="727958"/>
                  <a:pt x="163629" y="741146"/>
                </a:cubicBezTo>
                <a:cubicBezTo>
                  <a:pt x="159632" y="750471"/>
                  <a:pt x="156791" y="760266"/>
                  <a:pt x="154004" y="770021"/>
                </a:cubicBezTo>
                <a:cubicBezTo>
                  <a:pt x="150370" y="782741"/>
                  <a:pt x="148180" y="795851"/>
                  <a:pt x="144379" y="808522"/>
                </a:cubicBezTo>
                <a:cubicBezTo>
                  <a:pt x="138548" y="827958"/>
                  <a:pt x="130959" y="846838"/>
                  <a:pt x="125128" y="866274"/>
                </a:cubicBezTo>
                <a:cubicBezTo>
                  <a:pt x="121327" y="878945"/>
                  <a:pt x="119304" y="892104"/>
                  <a:pt x="115503" y="904775"/>
                </a:cubicBezTo>
                <a:cubicBezTo>
                  <a:pt x="109672" y="924211"/>
                  <a:pt x="101173" y="942841"/>
                  <a:pt x="96252" y="962527"/>
                </a:cubicBezTo>
                <a:cubicBezTo>
                  <a:pt x="81707" y="1020708"/>
                  <a:pt x="90808" y="988486"/>
                  <a:pt x="67377" y="1058779"/>
                </a:cubicBezTo>
                <a:lnTo>
                  <a:pt x="57751" y="1087655"/>
                </a:lnTo>
                <a:cubicBezTo>
                  <a:pt x="29407" y="1257725"/>
                  <a:pt x="65390" y="1045645"/>
                  <a:pt x="38501" y="1193533"/>
                </a:cubicBezTo>
                <a:cubicBezTo>
                  <a:pt x="24949" y="1268065"/>
                  <a:pt x="36220" y="1229249"/>
                  <a:pt x="19250" y="1280160"/>
                </a:cubicBezTo>
                <a:cubicBezTo>
                  <a:pt x="16549" y="1296364"/>
                  <a:pt x="0" y="1392904"/>
                  <a:pt x="0" y="1405289"/>
                </a:cubicBezTo>
                <a:cubicBezTo>
                  <a:pt x="0" y="1543288"/>
                  <a:pt x="644" y="1681468"/>
                  <a:pt x="9625" y="1819175"/>
                </a:cubicBezTo>
                <a:cubicBezTo>
                  <a:pt x="10378" y="1830719"/>
                  <a:pt x="24177" y="1837480"/>
                  <a:pt x="28875" y="1848051"/>
                </a:cubicBezTo>
                <a:cubicBezTo>
                  <a:pt x="74690" y="1951135"/>
                  <a:pt x="23812" y="1869331"/>
                  <a:pt x="67377" y="1934678"/>
                </a:cubicBezTo>
                <a:cubicBezTo>
                  <a:pt x="91569" y="2007256"/>
                  <a:pt x="56122" y="1920610"/>
                  <a:pt x="105878" y="1982805"/>
                </a:cubicBezTo>
                <a:cubicBezTo>
                  <a:pt x="168503" y="2061086"/>
                  <a:pt x="53616" y="1959419"/>
                  <a:pt x="134753" y="2040556"/>
                </a:cubicBezTo>
                <a:cubicBezTo>
                  <a:pt x="149280" y="2055083"/>
                  <a:pt x="167525" y="2065408"/>
                  <a:pt x="182880" y="2079057"/>
                </a:cubicBezTo>
                <a:cubicBezTo>
                  <a:pt x="302206" y="2185123"/>
                  <a:pt x="132165" y="2046184"/>
                  <a:pt x="269507" y="2156059"/>
                </a:cubicBezTo>
                <a:cubicBezTo>
                  <a:pt x="275924" y="2168893"/>
                  <a:pt x="279572" y="2183537"/>
                  <a:pt x="288758" y="2194560"/>
                </a:cubicBezTo>
                <a:cubicBezTo>
                  <a:pt x="296164" y="2203447"/>
                  <a:pt x="308379" y="2206870"/>
                  <a:pt x="317633" y="2213811"/>
                </a:cubicBezTo>
                <a:cubicBezTo>
                  <a:pt x="346898" y="2235760"/>
                  <a:pt x="378393" y="2255321"/>
                  <a:pt x="404261" y="2281188"/>
                </a:cubicBezTo>
                <a:cubicBezTo>
                  <a:pt x="414508" y="2291435"/>
                  <a:pt x="444594" y="2325295"/>
                  <a:pt x="462012" y="2329314"/>
                </a:cubicBezTo>
                <a:cubicBezTo>
                  <a:pt x="493431" y="2336565"/>
                  <a:pt x="526242" y="2335171"/>
                  <a:pt x="558265" y="2338939"/>
                </a:cubicBezTo>
                <a:cubicBezTo>
                  <a:pt x="580797" y="2341590"/>
                  <a:pt x="603183" y="2345356"/>
                  <a:pt x="625642" y="2348565"/>
                </a:cubicBezTo>
                <a:cubicBezTo>
                  <a:pt x="693019" y="2345356"/>
                  <a:pt x="760534" y="2344318"/>
                  <a:pt x="827772" y="2338939"/>
                </a:cubicBezTo>
                <a:cubicBezTo>
                  <a:pt x="864139" y="2336030"/>
                  <a:pt x="871854" y="2324171"/>
                  <a:pt x="904774" y="2310063"/>
                </a:cubicBezTo>
                <a:cubicBezTo>
                  <a:pt x="924104" y="2301779"/>
                  <a:pt x="952616" y="2295697"/>
                  <a:pt x="972151" y="2290813"/>
                </a:cubicBezTo>
                <a:cubicBezTo>
                  <a:pt x="984985" y="2284396"/>
                  <a:pt x="997464" y="2277214"/>
                  <a:pt x="1010652" y="2271562"/>
                </a:cubicBezTo>
                <a:cubicBezTo>
                  <a:pt x="1019978" y="2267565"/>
                  <a:pt x="1031086" y="2267565"/>
                  <a:pt x="1039528" y="2261937"/>
                </a:cubicBezTo>
                <a:cubicBezTo>
                  <a:pt x="1050854" y="2254386"/>
                  <a:pt x="1058779" y="2242686"/>
                  <a:pt x="1068404" y="2233061"/>
                </a:cubicBezTo>
                <a:cubicBezTo>
                  <a:pt x="1071612" y="2220227"/>
                  <a:pt x="1075257" y="2207495"/>
                  <a:pt x="1078029" y="2194560"/>
                </a:cubicBezTo>
                <a:cubicBezTo>
                  <a:pt x="1084885" y="2162567"/>
                  <a:pt x="1097280" y="2098308"/>
                  <a:pt x="1097280" y="2098308"/>
                </a:cubicBezTo>
                <a:cubicBezTo>
                  <a:pt x="1086930" y="1808517"/>
                  <a:pt x="1116080" y="1914081"/>
                  <a:pt x="1068404" y="1771049"/>
                </a:cubicBezTo>
                <a:cubicBezTo>
                  <a:pt x="1065196" y="1761424"/>
                  <a:pt x="1064407" y="1750615"/>
                  <a:pt x="1058779" y="1742173"/>
                </a:cubicBezTo>
                <a:lnTo>
                  <a:pt x="1039528" y="1713297"/>
                </a:lnTo>
                <a:cubicBezTo>
                  <a:pt x="1023750" y="1665963"/>
                  <a:pt x="1023689" y="1656704"/>
                  <a:pt x="1001027" y="1617045"/>
                </a:cubicBezTo>
                <a:cubicBezTo>
                  <a:pt x="995288" y="1607001"/>
                  <a:pt x="987516" y="1598213"/>
                  <a:pt x="981777" y="1588169"/>
                </a:cubicBezTo>
                <a:cubicBezTo>
                  <a:pt x="974658" y="1575711"/>
                  <a:pt x="971864" y="1560562"/>
                  <a:pt x="962526" y="1549668"/>
                </a:cubicBezTo>
                <a:cubicBezTo>
                  <a:pt x="952086" y="1537488"/>
                  <a:pt x="936859" y="1530417"/>
                  <a:pt x="924025" y="1520792"/>
                </a:cubicBezTo>
                <a:cubicBezTo>
                  <a:pt x="899832" y="1448211"/>
                  <a:pt x="935281" y="1534862"/>
                  <a:pt x="885524" y="1472666"/>
                </a:cubicBezTo>
                <a:cubicBezTo>
                  <a:pt x="879186" y="1464743"/>
                  <a:pt x="880826" y="1452659"/>
                  <a:pt x="875899" y="1443790"/>
                </a:cubicBezTo>
                <a:cubicBezTo>
                  <a:pt x="864663" y="1423565"/>
                  <a:pt x="850232" y="1405289"/>
                  <a:pt x="837398" y="1386038"/>
                </a:cubicBezTo>
                <a:cubicBezTo>
                  <a:pt x="820225" y="1300182"/>
                  <a:pt x="818147" y="1301320"/>
                  <a:pt x="818147" y="1174282"/>
                </a:cubicBezTo>
                <a:cubicBezTo>
                  <a:pt x="818147" y="1090802"/>
                  <a:pt x="822397" y="1007333"/>
                  <a:pt x="827772" y="924026"/>
                </a:cubicBezTo>
                <a:cubicBezTo>
                  <a:pt x="828825" y="907700"/>
                  <a:pt x="833849" y="891869"/>
                  <a:pt x="837398" y="875899"/>
                </a:cubicBezTo>
                <a:cubicBezTo>
                  <a:pt x="847096" y="832257"/>
                  <a:pt x="850276" y="827637"/>
                  <a:pt x="866273" y="779647"/>
                </a:cubicBezTo>
                <a:cubicBezTo>
                  <a:pt x="869482" y="770022"/>
                  <a:pt x="873438" y="760614"/>
                  <a:pt x="875899" y="750771"/>
                </a:cubicBezTo>
                <a:cubicBezTo>
                  <a:pt x="882316" y="725104"/>
                  <a:pt x="883317" y="697433"/>
                  <a:pt x="895149" y="673769"/>
                </a:cubicBezTo>
                <a:cubicBezTo>
                  <a:pt x="901566" y="660935"/>
                  <a:pt x="908748" y="648456"/>
                  <a:pt x="914400" y="635268"/>
                </a:cubicBezTo>
                <a:cubicBezTo>
                  <a:pt x="918397" y="625942"/>
                  <a:pt x="919488" y="615467"/>
                  <a:pt x="924025" y="606392"/>
                </a:cubicBezTo>
                <a:cubicBezTo>
                  <a:pt x="929198" y="596045"/>
                  <a:pt x="938102" y="587863"/>
                  <a:pt x="943275" y="577516"/>
                </a:cubicBezTo>
                <a:cubicBezTo>
                  <a:pt x="947812" y="568441"/>
                  <a:pt x="948904" y="557966"/>
                  <a:pt x="952901" y="548640"/>
                </a:cubicBezTo>
                <a:cubicBezTo>
                  <a:pt x="983100" y="478176"/>
                  <a:pt x="964030" y="542619"/>
                  <a:pt x="981777" y="471638"/>
                </a:cubicBezTo>
                <a:cubicBezTo>
                  <a:pt x="978568" y="404261"/>
                  <a:pt x="977325" y="336762"/>
                  <a:pt x="972151" y="269508"/>
                </a:cubicBezTo>
                <a:cubicBezTo>
                  <a:pt x="971447" y="260355"/>
                  <a:pt x="960933" y="206562"/>
                  <a:pt x="952901" y="192506"/>
                </a:cubicBezTo>
                <a:cubicBezTo>
                  <a:pt x="944942" y="178578"/>
                  <a:pt x="933225" y="167147"/>
                  <a:pt x="924025" y="154005"/>
                </a:cubicBezTo>
                <a:cubicBezTo>
                  <a:pt x="910757" y="135051"/>
                  <a:pt x="904775" y="109087"/>
                  <a:pt x="885524" y="96253"/>
                </a:cubicBezTo>
                <a:cubicBezTo>
                  <a:pt x="875899" y="89836"/>
                  <a:pt x="865294" y="84688"/>
                  <a:pt x="856648" y="77002"/>
                </a:cubicBezTo>
                <a:cubicBezTo>
                  <a:pt x="757751" y="-10907"/>
                  <a:pt x="835557" y="43691"/>
                  <a:pt x="770021" y="0"/>
                </a:cubicBezTo>
                <a:cubicBezTo>
                  <a:pt x="715478" y="3209"/>
                  <a:pt x="659728" y="-2227"/>
                  <a:pt x="606391" y="9626"/>
                </a:cubicBezTo>
                <a:cubicBezTo>
                  <a:pt x="596487" y="11827"/>
                  <a:pt x="558265" y="25668"/>
                  <a:pt x="548640" y="2887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5BF6-D45C-4144-B74F-D545E3822546}"/>
              </a:ext>
            </a:extLst>
          </p:cNvPr>
          <p:cNvSpPr/>
          <p:nvPr/>
        </p:nvSpPr>
        <p:spPr>
          <a:xfrm>
            <a:off x="2435192" y="2396691"/>
            <a:ext cx="596766" cy="5197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reeform 24">
            <a:extLst>
              <a:ext uri="{FF2B5EF4-FFF2-40B4-BE49-F238E27FC236}">
                <a16:creationId xmlns:a16="http://schemas.microsoft.com/office/drawing/2014/main" id="{5807BCE4-41CD-F446-8C5D-0D0029DCB852}"/>
              </a:ext>
            </a:extLst>
          </p:cNvPr>
          <p:cNvSpPr/>
          <p:nvPr/>
        </p:nvSpPr>
        <p:spPr>
          <a:xfrm>
            <a:off x="2127183" y="2040556"/>
            <a:ext cx="1742173" cy="1395663"/>
          </a:xfrm>
          <a:custGeom>
            <a:avLst/>
            <a:gdLst>
              <a:gd name="connsiteX0" fmla="*/ 404261 w 1742173"/>
              <a:gd name="connsiteY0" fmla="*/ 0 h 1395663"/>
              <a:gd name="connsiteX1" fmla="*/ 404261 w 1742173"/>
              <a:gd name="connsiteY1" fmla="*/ 0 h 1395663"/>
              <a:gd name="connsiteX2" fmla="*/ 490889 w 1742173"/>
              <a:gd name="connsiteY2" fmla="*/ 9625 h 1395663"/>
              <a:gd name="connsiteX3" fmla="*/ 1318661 w 1742173"/>
              <a:gd name="connsiteY3" fmla="*/ 19250 h 1395663"/>
              <a:gd name="connsiteX4" fmla="*/ 1414914 w 1742173"/>
              <a:gd name="connsiteY4" fmla="*/ 57751 h 1395663"/>
              <a:gd name="connsiteX5" fmla="*/ 1472665 w 1742173"/>
              <a:gd name="connsiteY5" fmla="*/ 96252 h 1395663"/>
              <a:gd name="connsiteX6" fmla="*/ 1530417 w 1742173"/>
              <a:gd name="connsiteY6" fmla="*/ 154004 h 1395663"/>
              <a:gd name="connsiteX7" fmla="*/ 1578543 w 1742173"/>
              <a:gd name="connsiteY7" fmla="*/ 240631 h 1395663"/>
              <a:gd name="connsiteX8" fmla="*/ 1617044 w 1742173"/>
              <a:gd name="connsiteY8" fmla="*/ 308008 h 1395663"/>
              <a:gd name="connsiteX9" fmla="*/ 1626670 w 1742173"/>
              <a:gd name="connsiteY9" fmla="*/ 336884 h 1395663"/>
              <a:gd name="connsiteX10" fmla="*/ 1645920 w 1742173"/>
              <a:gd name="connsiteY10" fmla="*/ 365760 h 1395663"/>
              <a:gd name="connsiteX11" fmla="*/ 1674796 w 1742173"/>
              <a:gd name="connsiteY11" fmla="*/ 462012 h 1395663"/>
              <a:gd name="connsiteX12" fmla="*/ 1694046 w 1742173"/>
              <a:gd name="connsiteY12" fmla="*/ 519764 h 1395663"/>
              <a:gd name="connsiteX13" fmla="*/ 1713297 w 1742173"/>
              <a:gd name="connsiteY13" fmla="*/ 587141 h 1395663"/>
              <a:gd name="connsiteX14" fmla="*/ 1722922 w 1742173"/>
              <a:gd name="connsiteY14" fmla="*/ 625642 h 1395663"/>
              <a:gd name="connsiteX15" fmla="*/ 1742173 w 1742173"/>
              <a:gd name="connsiteY15" fmla="*/ 808522 h 1395663"/>
              <a:gd name="connsiteX16" fmla="*/ 1732548 w 1742173"/>
              <a:gd name="connsiteY16" fmla="*/ 1049153 h 1395663"/>
              <a:gd name="connsiteX17" fmla="*/ 1713297 w 1742173"/>
              <a:gd name="connsiteY17" fmla="*/ 1106905 h 1395663"/>
              <a:gd name="connsiteX18" fmla="*/ 1645920 w 1742173"/>
              <a:gd name="connsiteY18" fmla="*/ 1155031 h 1395663"/>
              <a:gd name="connsiteX19" fmla="*/ 1626670 w 1742173"/>
              <a:gd name="connsiteY19" fmla="*/ 1183907 h 1395663"/>
              <a:gd name="connsiteX20" fmla="*/ 1568918 w 1742173"/>
              <a:gd name="connsiteY20" fmla="*/ 1222408 h 1395663"/>
              <a:gd name="connsiteX21" fmla="*/ 1482291 w 1742173"/>
              <a:gd name="connsiteY21" fmla="*/ 1289785 h 1395663"/>
              <a:gd name="connsiteX22" fmla="*/ 1453415 w 1742173"/>
              <a:gd name="connsiteY22" fmla="*/ 1309036 h 1395663"/>
              <a:gd name="connsiteX23" fmla="*/ 1424539 w 1742173"/>
              <a:gd name="connsiteY23" fmla="*/ 1318661 h 1395663"/>
              <a:gd name="connsiteX24" fmla="*/ 1357162 w 1742173"/>
              <a:gd name="connsiteY24" fmla="*/ 1337911 h 1395663"/>
              <a:gd name="connsiteX25" fmla="*/ 1318661 w 1742173"/>
              <a:gd name="connsiteY25" fmla="*/ 1357162 h 1395663"/>
              <a:gd name="connsiteX26" fmla="*/ 1222409 w 1742173"/>
              <a:gd name="connsiteY26" fmla="*/ 1376412 h 1395663"/>
              <a:gd name="connsiteX27" fmla="*/ 1068404 w 1742173"/>
              <a:gd name="connsiteY27" fmla="*/ 1395663 h 1395663"/>
              <a:gd name="connsiteX28" fmla="*/ 885524 w 1742173"/>
              <a:gd name="connsiteY28" fmla="*/ 1386038 h 1395663"/>
              <a:gd name="connsiteX29" fmla="*/ 837398 w 1742173"/>
              <a:gd name="connsiteY29" fmla="*/ 1376412 h 1395663"/>
              <a:gd name="connsiteX30" fmla="*/ 779646 w 1742173"/>
              <a:gd name="connsiteY30" fmla="*/ 1357162 h 1395663"/>
              <a:gd name="connsiteX31" fmla="*/ 760396 w 1742173"/>
              <a:gd name="connsiteY31" fmla="*/ 1328286 h 1395663"/>
              <a:gd name="connsiteX32" fmla="*/ 731520 w 1742173"/>
              <a:gd name="connsiteY32" fmla="*/ 1299410 h 1395663"/>
              <a:gd name="connsiteX33" fmla="*/ 721895 w 1742173"/>
              <a:gd name="connsiteY33" fmla="*/ 1260909 h 1395663"/>
              <a:gd name="connsiteX34" fmla="*/ 731520 w 1742173"/>
              <a:gd name="connsiteY34" fmla="*/ 1145406 h 1395663"/>
              <a:gd name="connsiteX35" fmla="*/ 779646 w 1742173"/>
              <a:gd name="connsiteY35" fmla="*/ 1087655 h 1395663"/>
              <a:gd name="connsiteX36" fmla="*/ 837398 w 1742173"/>
              <a:gd name="connsiteY36" fmla="*/ 1049153 h 1395663"/>
              <a:gd name="connsiteX37" fmla="*/ 895150 w 1742173"/>
              <a:gd name="connsiteY37" fmla="*/ 1029903 h 1395663"/>
              <a:gd name="connsiteX38" fmla="*/ 924025 w 1742173"/>
              <a:gd name="connsiteY38" fmla="*/ 1020278 h 1395663"/>
              <a:gd name="connsiteX39" fmla="*/ 972152 w 1742173"/>
              <a:gd name="connsiteY39" fmla="*/ 1010652 h 1395663"/>
              <a:gd name="connsiteX40" fmla="*/ 1010653 w 1742173"/>
              <a:gd name="connsiteY40" fmla="*/ 1001027 h 1395663"/>
              <a:gd name="connsiteX41" fmla="*/ 1087655 w 1742173"/>
              <a:gd name="connsiteY41" fmla="*/ 991402 h 1395663"/>
              <a:gd name="connsiteX42" fmla="*/ 1145406 w 1742173"/>
              <a:gd name="connsiteY42" fmla="*/ 981777 h 1395663"/>
              <a:gd name="connsiteX43" fmla="*/ 1222409 w 1742173"/>
              <a:gd name="connsiteY43" fmla="*/ 972151 h 1395663"/>
              <a:gd name="connsiteX44" fmla="*/ 1251284 w 1742173"/>
              <a:gd name="connsiteY44" fmla="*/ 962526 h 1395663"/>
              <a:gd name="connsiteX45" fmla="*/ 1270535 w 1742173"/>
              <a:gd name="connsiteY45" fmla="*/ 933650 h 1395663"/>
              <a:gd name="connsiteX46" fmla="*/ 1309036 w 1742173"/>
              <a:gd name="connsiteY46" fmla="*/ 895149 h 1395663"/>
              <a:gd name="connsiteX47" fmla="*/ 1347537 w 1742173"/>
              <a:gd name="connsiteY47" fmla="*/ 808522 h 1395663"/>
              <a:gd name="connsiteX48" fmla="*/ 1347537 w 1742173"/>
              <a:gd name="connsiteY48" fmla="*/ 596766 h 1395663"/>
              <a:gd name="connsiteX49" fmla="*/ 1328286 w 1742173"/>
              <a:gd name="connsiteY49" fmla="*/ 539015 h 1395663"/>
              <a:gd name="connsiteX50" fmla="*/ 1299411 w 1742173"/>
              <a:gd name="connsiteY50" fmla="*/ 471638 h 1395663"/>
              <a:gd name="connsiteX51" fmla="*/ 1289785 w 1742173"/>
              <a:gd name="connsiteY51" fmla="*/ 442762 h 1395663"/>
              <a:gd name="connsiteX52" fmla="*/ 1232034 w 1742173"/>
              <a:gd name="connsiteY52" fmla="*/ 375385 h 1395663"/>
              <a:gd name="connsiteX53" fmla="*/ 1164657 w 1742173"/>
              <a:gd name="connsiteY53" fmla="*/ 308008 h 1395663"/>
              <a:gd name="connsiteX54" fmla="*/ 1106905 w 1742173"/>
              <a:gd name="connsiteY54" fmla="*/ 288758 h 1395663"/>
              <a:gd name="connsiteX55" fmla="*/ 1049154 w 1742173"/>
              <a:gd name="connsiteY55" fmla="*/ 269507 h 1395663"/>
              <a:gd name="connsiteX56" fmla="*/ 1020278 w 1742173"/>
              <a:gd name="connsiteY56" fmla="*/ 259882 h 1395663"/>
              <a:gd name="connsiteX57" fmla="*/ 991402 w 1742173"/>
              <a:gd name="connsiteY57" fmla="*/ 250257 h 1395663"/>
              <a:gd name="connsiteX58" fmla="*/ 741145 w 1742173"/>
              <a:gd name="connsiteY58" fmla="*/ 231006 h 1395663"/>
              <a:gd name="connsiteX59" fmla="*/ 644893 w 1742173"/>
              <a:gd name="connsiteY59" fmla="*/ 240631 h 1395663"/>
              <a:gd name="connsiteX60" fmla="*/ 519764 w 1742173"/>
              <a:gd name="connsiteY60" fmla="*/ 259882 h 1395663"/>
              <a:gd name="connsiteX61" fmla="*/ 404261 w 1742173"/>
              <a:gd name="connsiteY61" fmla="*/ 269507 h 1395663"/>
              <a:gd name="connsiteX62" fmla="*/ 365760 w 1742173"/>
              <a:gd name="connsiteY62" fmla="*/ 279132 h 1395663"/>
              <a:gd name="connsiteX63" fmla="*/ 308009 w 1742173"/>
              <a:gd name="connsiteY63" fmla="*/ 288758 h 1395663"/>
              <a:gd name="connsiteX64" fmla="*/ 288758 w 1742173"/>
              <a:gd name="connsiteY64" fmla="*/ 346509 h 1395663"/>
              <a:gd name="connsiteX65" fmla="*/ 279133 w 1742173"/>
              <a:gd name="connsiteY65" fmla="*/ 548640 h 1395663"/>
              <a:gd name="connsiteX66" fmla="*/ 269508 w 1742173"/>
              <a:gd name="connsiteY66" fmla="*/ 625642 h 1395663"/>
              <a:gd name="connsiteX67" fmla="*/ 259882 w 1742173"/>
              <a:gd name="connsiteY67" fmla="*/ 654518 h 1395663"/>
              <a:gd name="connsiteX68" fmla="*/ 202131 w 1742173"/>
              <a:gd name="connsiteY68" fmla="*/ 683393 h 1395663"/>
              <a:gd name="connsiteX69" fmla="*/ 19251 w 1742173"/>
              <a:gd name="connsiteY69" fmla="*/ 644892 h 1395663"/>
              <a:gd name="connsiteX70" fmla="*/ 9625 w 1742173"/>
              <a:gd name="connsiteY70" fmla="*/ 596766 h 1395663"/>
              <a:gd name="connsiteX71" fmla="*/ 0 w 1742173"/>
              <a:gd name="connsiteY71" fmla="*/ 558265 h 1395663"/>
              <a:gd name="connsiteX72" fmla="*/ 9625 w 1742173"/>
              <a:gd name="connsiteY72" fmla="*/ 423511 h 1395663"/>
              <a:gd name="connsiteX73" fmla="*/ 19251 w 1742173"/>
              <a:gd name="connsiteY73" fmla="*/ 394636 h 1395663"/>
              <a:gd name="connsiteX74" fmla="*/ 28876 w 1742173"/>
              <a:gd name="connsiteY74" fmla="*/ 356135 h 1395663"/>
              <a:gd name="connsiteX75" fmla="*/ 38501 w 1742173"/>
              <a:gd name="connsiteY75" fmla="*/ 327259 h 1395663"/>
              <a:gd name="connsiteX76" fmla="*/ 67377 w 1742173"/>
              <a:gd name="connsiteY76" fmla="*/ 221381 h 1395663"/>
              <a:gd name="connsiteX77" fmla="*/ 86628 w 1742173"/>
              <a:gd name="connsiteY77" fmla="*/ 192505 h 1395663"/>
              <a:gd name="connsiteX78" fmla="*/ 115503 w 1742173"/>
              <a:gd name="connsiteY78" fmla="*/ 173255 h 1395663"/>
              <a:gd name="connsiteX79" fmla="*/ 163630 w 1742173"/>
              <a:gd name="connsiteY79" fmla="*/ 134753 h 1395663"/>
              <a:gd name="connsiteX80" fmla="*/ 221381 w 1742173"/>
              <a:gd name="connsiteY80" fmla="*/ 96252 h 1395663"/>
              <a:gd name="connsiteX81" fmla="*/ 279133 w 1742173"/>
              <a:gd name="connsiteY81" fmla="*/ 67377 h 1395663"/>
              <a:gd name="connsiteX82" fmla="*/ 336884 w 1742173"/>
              <a:gd name="connsiteY82" fmla="*/ 48126 h 1395663"/>
              <a:gd name="connsiteX83" fmla="*/ 365760 w 1742173"/>
              <a:gd name="connsiteY83" fmla="*/ 38501 h 1395663"/>
              <a:gd name="connsiteX84" fmla="*/ 404261 w 1742173"/>
              <a:gd name="connsiteY84" fmla="*/ 0 h 139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742173" h="1395663">
                <a:moveTo>
                  <a:pt x="404261" y="0"/>
                </a:moveTo>
                <a:lnTo>
                  <a:pt x="404261" y="0"/>
                </a:lnTo>
                <a:cubicBezTo>
                  <a:pt x="433137" y="3208"/>
                  <a:pt x="461842" y="9013"/>
                  <a:pt x="490889" y="9625"/>
                </a:cubicBezTo>
                <a:cubicBezTo>
                  <a:pt x="766771" y="15433"/>
                  <a:pt x="1042865" y="10257"/>
                  <a:pt x="1318661" y="19250"/>
                </a:cubicBezTo>
                <a:cubicBezTo>
                  <a:pt x="1338078" y="19883"/>
                  <a:pt x="1394994" y="45799"/>
                  <a:pt x="1414914" y="57751"/>
                </a:cubicBezTo>
                <a:cubicBezTo>
                  <a:pt x="1434753" y="69654"/>
                  <a:pt x="1456305" y="79892"/>
                  <a:pt x="1472665" y="96252"/>
                </a:cubicBezTo>
                <a:cubicBezTo>
                  <a:pt x="1491916" y="115503"/>
                  <a:pt x="1515316" y="131352"/>
                  <a:pt x="1530417" y="154004"/>
                </a:cubicBezTo>
                <a:cubicBezTo>
                  <a:pt x="1651823" y="336114"/>
                  <a:pt x="1527715" y="138976"/>
                  <a:pt x="1578543" y="240631"/>
                </a:cubicBezTo>
                <a:cubicBezTo>
                  <a:pt x="1626879" y="337301"/>
                  <a:pt x="1566418" y="189881"/>
                  <a:pt x="1617044" y="308008"/>
                </a:cubicBezTo>
                <a:cubicBezTo>
                  <a:pt x="1621041" y="317334"/>
                  <a:pt x="1622133" y="327809"/>
                  <a:pt x="1626670" y="336884"/>
                </a:cubicBezTo>
                <a:cubicBezTo>
                  <a:pt x="1631843" y="347231"/>
                  <a:pt x="1641222" y="355189"/>
                  <a:pt x="1645920" y="365760"/>
                </a:cubicBezTo>
                <a:cubicBezTo>
                  <a:pt x="1666864" y="412884"/>
                  <a:pt x="1661873" y="418935"/>
                  <a:pt x="1674796" y="462012"/>
                </a:cubicBezTo>
                <a:cubicBezTo>
                  <a:pt x="1680627" y="481448"/>
                  <a:pt x="1689124" y="500078"/>
                  <a:pt x="1694046" y="519764"/>
                </a:cubicBezTo>
                <a:cubicBezTo>
                  <a:pt x="1724152" y="640177"/>
                  <a:pt x="1685669" y="490441"/>
                  <a:pt x="1713297" y="587141"/>
                </a:cubicBezTo>
                <a:cubicBezTo>
                  <a:pt x="1716931" y="599861"/>
                  <a:pt x="1719714" y="612808"/>
                  <a:pt x="1722922" y="625642"/>
                </a:cubicBezTo>
                <a:cubicBezTo>
                  <a:pt x="1724832" y="642829"/>
                  <a:pt x="1742173" y="795993"/>
                  <a:pt x="1742173" y="808522"/>
                </a:cubicBezTo>
                <a:cubicBezTo>
                  <a:pt x="1742173" y="888796"/>
                  <a:pt x="1740280" y="969252"/>
                  <a:pt x="1732548" y="1049153"/>
                </a:cubicBezTo>
                <a:cubicBezTo>
                  <a:pt x="1730593" y="1069351"/>
                  <a:pt x="1731447" y="1097830"/>
                  <a:pt x="1713297" y="1106905"/>
                </a:cubicBezTo>
                <a:cubicBezTo>
                  <a:pt x="1674376" y="1126366"/>
                  <a:pt x="1673791" y="1121586"/>
                  <a:pt x="1645920" y="1155031"/>
                </a:cubicBezTo>
                <a:cubicBezTo>
                  <a:pt x="1638514" y="1163918"/>
                  <a:pt x="1635376" y="1176289"/>
                  <a:pt x="1626670" y="1183907"/>
                </a:cubicBezTo>
                <a:cubicBezTo>
                  <a:pt x="1609258" y="1199142"/>
                  <a:pt x="1585278" y="1206048"/>
                  <a:pt x="1568918" y="1222408"/>
                </a:cubicBezTo>
                <a:cubicBezTo>
                  <a:pt x="1523682" y="1267644"/>
                  <a:pt x="1551368" y="1243733"/>
                  <a:pt x="1482291" y="1289785"/>
                </a:cubicBezTo>
                <a:cubicBezTo>
                  <a:pt x="1472666" y="1296202"/>
                  <a:pt x="1464390" y="1305378"/>
                  <a:pt x="1453415" y="1309036"/>
                </a:cubicBezTo>
                <a:cubicBezTo>
                  <a:pt x="1443790" y="1312244"/>
                  <a:pt x="1434295" y="1315874"/>
                  <a:pt x="1424539" y="1318661"/>
                </a:cubicBezTo>
                <a:cubicBezTo>
                  <a:pt x="1400121" y="1325637"/>
                  <a:pt x="1380237" y="1328022"/>
                  <a:pt x="1357162" y="1337911"/>
                </a:cubicBezTo>
                <a:cubicBezTo>
                  <a:pt x="1343974" y="1343563"/>
                  <a:pt x="1332096" y="1352124"/>
                  <a:pt x="1318661" y="1357162"/>
                </a:cubicBezTo>
                <a:cubicBezTo>
                  <a:pt x="1296473" y="1365483"/>
                  <a:pt x="1241211" y="1373519"/>
                  <a:pt x="1222409" y="1376412"/>
                </a:cubicBezTo>
                <a:cubicBezTo>
                  <a:pt x="1150973" y="1387402"/>
                  <a:pt x="1145946" y="1387048"/>
                  <a:pt x="1068404" y="1395663"/>
                </a:cubicBezTo>
                <a:cubicBezTo>
                  <a:pt x="1007444" y="1392455"/>
                  <a:pt x="946357" y="1391108"/>
                  <a:pt x="885524" y="1386038"/>
                </a:cubicBezTo>
                <a:cubicBezTo>
                  <a:pt x="869221" y="1384679"/>
                  <a:pt x="853181" y="1380717"/>
                  <a:pt x="837398" y="1376412"/>
                </a:cubicBezTo>
                <a:cubicBezTo>
                  <a:pt x="817821" y="1371073"/>
                  <a:pt x="779646" y="1357162"/>
                  <a:pt x="779646" y="1357162"/>
                </a:cubicBezTo>
                <a:cubicBezTo>
                  <a:pt x="773229" y="1347537"/>
                  <a:pt x="767802" y="1337173"/>
                  <a:pt x="760396" y="1328286"/>
                </a:cubicBezTo>
                <a:cubicBezTo>
                  <a:pt x="751682" y="1317829"/>
                  <a:pt x="738274" y="1311229"/>
                  <a:pt x="731520" y="1299410"/>
                </a:cubicBezTo>
                <a:cubicBezTo>
                  <a:pt x="724957" y="1287924"/>
                  <a:pt x="725103" y="1273743"/>
                  <a:pt x="721895" y="1260909"/>
                </a:cubicBezTo>
                <a:cubicBezTo>
                  <a:pt x="725103" y="1222408"/>
                  <a:pt x="723943" y="1183290"/>
                  <a:pt x="731520" y="1145406"/>
                </a:cubicBezTo>
                <a:cubicBezTo>
                  <a:pt x="734447" y="1130772"/>
                  <a:pt x="770683" y="1094626"/>
                  <a:pt x="779646" y="1087655"/>
                </a:cubicBezTo>
                <a:cubicBezTo>
                  <a:pt x="797909" y="1073450"/>
                  <a:pt x="815449" y="1056469"/>
                  <a:pt x="837398" y="1049153"/>
                </a:cubicBezTo>
                <a:lnTo>
                  <a:pt x="895150" y="1029903"/>
                </a:lnTo>
                <a:cubicBezTo>
                  <a:pt x="904775" y="1026695"/>
                  <a:pt x="914076" y="1022268"/>
                  <a:pt x="924025" y="1020278"/>
                </a:cubicBezTo>
                <a:cubicBezTo>
                  <a:pt x="940067" y="1017069"/>
                  <a:pt x="956182" y="1014201"/>
                  <a:pt x="972152" y="1010652"/>
                </a:cubicBezTo>
                <a:cubicBezTo>
                  <a:pt x="985066" y="1007782"/>
                  <a:pt x="997604" y="1003202"/>
                  <a:pt x="1010653" y="1001027"/>
                </a:cubicBezTo>
                <a:cubicBezTo>
                  <a:pt x="1036168" y="996775"/>
                  <a:pt x="1062048" y="995060"/>
                  <a:pt x="1087655" y="991402"/>
                </a:cubicBezTo>
                <a:cubicBezTo>
                  <a:pt x="1106975" y="988642"/>
                  <a:pt x="1126086" y="984537"/>
                  <a:pt x="1145406" y="981777"/>
                </a:cubicBezTo>
                <a:cubicBezTo>
                  <a:pt x="1171013" y="978119"/>
                  <a:pt x="1196741" y="975360"/>
                  <a:pt x="1222409" y="972151"/>
                </a:cubicBezTo>
                <a:cubicBezTo>
                  <a:pt x="1232034" y="968943"/>
                  <a:pt x="1243362" y="968864"/>
                  <a:pt x="1251284" y="962526"/>
                </a:cubicBezTo>
                <a:cubicBezTo>
                  <a:pt x="1260317" y="955299"/>
                  <a:pt x="1263006" y="942433"/>
                  <a:pt x="1270535" y="933650"/>
                </a:cubicBezTo>
                <a:cubicBezTo>
                  <a:pt x="1282347" y="919870"/>
                  <a:pt x="1296202" y="907983"/>
                  <a:pt x="1309036" y="895149"/>
                </a:cubicBezTo>
                <a:cubicBezTo>
                  <a:pt x="1331944" y="826423"/>
                  <a:pt x="1317030" y="854282"/>
                  <a:pt x="1347537" y="808522"/>
                </a:cubicBezTo>
                <a:cubicBezTo>
                  <a:pt x="1362943" y="716081"/>
                  <a:pt x="1365427" y="727960"/>
                  <a:pt x="1347537" y="596766"/>
                </a:cubicBezTo>
                <a:cubicBezTo>
                  <a:pt x="1344795" y="576660"/>
                  <a:pt x="1334703" y="558265"/>
                  <a:pt x="1328286" y="539015"/>
                </a:cubicBezTo>
                <a:cubicBezTo>
                  <a:pt x="1305712" y="471294"/>
                  <a:pt x="1335094" y="554899"/>
                  <a:pt x="1299411" y="471638"/>
                </a:cubicBezTo>
                <a:cubicBezTo>
                  <a:pt x="1295414" y="462312"/>
                  <a:pt x="1294322" y="451837"/>
                  <a:pt x="1289785" y="442762"/>
                </a:cubicBezTo>
                <a:cubicBezTo>
                  <a:pt x="1272609" y="408410"/>
                  <a:pt x="1259666" y="406964"/>
                  <a:pt x="1232034" y="375385"/>
                </a:cubicBezTo>
                <a:cubicBezTo>
                  <a:pt x="1202090" y="341163"/>
                  <a:pt x="1207435" y="329397"/>
                  <a:pt x="1164657" y="308008"/>
                </a:cubicBezTo>
                <a:cubicBezTo>
                  <a:pt x="1146507" y="298933"/>
                  <a:pt x="1126156" y="295175"/>
                  <a:pt x="1106905" y="288758"/>
                </a:cubicBezTo>
                <a:lnTo>
                  <a:pt x="1049154" y="269507"/>
                </a:lnTo>
                <a:lnTo>
                  <a:pt x="1020278" y="259882"/>
                </a:lnTo>
                <a:cubicBezTo>
                  <a:pt x="1010653" y="256674"/>
                  <a:pt x="1001518" y="251035"/>
                  <a:pt x="991402" y="250257"/>
                </a:cubicBezTo>
                <a:lnTo>
                  <a:pt x="741145" y="231006"/>
                </a:lnTo>
                <a:cubicBezTo>
                  <a:pt x="709061" y="234214"/>
                  <a:pt x="676854" y="236369"/>
                  <a:pt x="644893" y="240631"/>
                </a:cubicBezTo>
                <a:cubicBezTo>
                  <a:pt x="468641" y="264132"/>
                  <a:pt x="775475" y="234312"/>
                  <a:pt x="519764" y="259882"/>
                </a:cubicBezTo>
                <a:cubicBezTo>
                  <a:pt x="481321" y="263726"/>
                  <a:pt x="442762" y="266299"/>
                  <a:pt x="404261" y="269507"/>
                </a:cubicBezTo>
                <a:cubicBezTo>
                  <a:pt x="391427" y="272715"/>
                  <a:pt x="378732" y="276538"/>
                  <a:pt x="365760" y="279132"/>
                </a:cubicBezTo>
                <a:cubicBezTo>
                  <a:pt x="346623" y="282960"/>
                  <a:pt x="322696" y="275907"/>
                  <a:pt x="308009" y="288758"/>
                </a:cubicBezTo>
                <a:cubicBezTo>
                  <a:pt x="292738" y="302120"/>
                  <a:pt x="288758" y="346509"/>
                  <a:pt x="288758" y="346509"/>
                </a:cubicBezTo>
                <a:cubicBezTo>
                  <a:pt x="285550" y="413886"/>
                  <a:pt x="283774" y="481346"/>
                  <a:pt x="279133" y="548640"/>
                </a:cubicBezTo>
                <a:cubicBezTo>
                  <a:pt x="277353" y="574446"/>
                  <a:pt x="274135" y="600192"/>
                  <a:pt x="269508" y="625642"/>
                </a:cubicBezTo>
                <a:cubicBezTo>
                  <a:pt x="267693" y="635624"/>
                  <a:pt x="266220" y="646595"/>
                  <a:pt x="259882" y="654518"/>
                </a:cubicBezTo>
                <a:cubicBezTo>
                  <a:pt x="246312" y="671480"/>
                  <a:pt x="221153" y="677052"/>
                  <a:pt x="202131" y="683393"/>
                </a:cubicBezTo>
                <a:cubicBezTo>
                  <a:pt x="59084" y="675446"/>
                  <a:pt x="40090" y="728248"/>
                  <a:pt x="19251" y="644892"/>
                </a:cubicBezTo>
                <a:cubicBezTo>
                  <a:pt x="15283" y="629021"/>
                  <a:pt x="13174" y="612736"/>
                  <a:pt x="9625" y="596766"/>
                </a:cubicBezTo>
                <a:cubicBezTo>
                  <a:pt x="6755" y="583852"/>
                  <a:pt x="3208" y="571099"/>
                  <a:pt x="0" y="558265"/>
                </a:cubicBezTo>
                <a:cubicBezTo>
                  <a:pt x="3208" y="513347"/>
                  <a:pt x="4363" y="468235"/>
                  <a:pt x="9625" y="423511"/>
                </a:cubicBezTo>
                <a:cubicBezTo>
                  <a:pt x="10810" y="413435"/>
                  <a:pt x="16464" y="404391"/>
                  <a:pt x="19251" y="394636"/>
                </a:cubicBezTo>
                <a:cubicBezTo>
                  <a:pt x="22885" y="381916"/>
                  <a:pt x="25242" y="368855"/>
                  <a:pt x="28876" y="356135"/>
                </a:cubicBezTo>
                <a:cubicBezTo>
                  <a:pt x="31663" y="346379"/>
                  <a:pt x="36040" y="337102"/>
                  <a:pt x="38501" y="327259"/>
                </a:cubicBezTo>
                <a:cubicBezTo>
                  <a:pt x="45733" y="298329"/>
                  <a:pt x="50856" y="246162"/>
                  <a:pt x="67377" y="221381"/>
                </a:cubicBezTo>
                <a:cubicBezTo>
                  <a:pt x="73794" y="211756"/>
                  <a:pt x="78448" y="200685"/>
                  <a:pt x="86628" y="192505"/>
                </a:cubicBezTo>
                <a:cubicBezTo>
                  <a:pt x="94808" y="184325"/>
                  <a:pt x="105878" y="179672"/>
                  <a:pt x="115503" y="173255"/>
                </a:cubicBezTo>
                <a:cubicBezTo>
                  <a:pt x="151073" y="119901"/>
                  <a:pt x="114403" y="162102"/>
                  <a:pt x="163630" y="134753"/>
                </a:cubicBezTo>
                <a:cubicBezTo>
                  <a:pt x="183854" y="123517"/>
                  <a:pt x="199432" y="103568"/>
                  <a:pt x="221381" y="96252"/>
                </a:cubicBezTo>
                <a:cubicBezTo>
                  <a:pt x="326677" y="61154"/>
                  <a:pt x="167196" y="117127"/>
                  <a:pt x="279133" y="67377"/>
                </a:cubicBezTo>
                <a:cubicBezTo>
                  <a:pt x="297676" y="59136"/>
                  <a:pt x="317634" y="54543"/>
                  <a:pt x="336884" y="48126"/>
                </a:cubicBezTo>
                <a:lnTo>
                  <a:pt x="365760" y="38501"/>
                </a:lnTo>
                <a:cubicBezTo>
                  <a:pt x="397680" y="27861"/>
                  <a:pt x="397844" y="6417"/>
                  <a:pt x="404261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1CFE2-9FB3-9747-87F3-306329A4D306}"/>
              </a:ext>
            </a:extLst>
          </p:cNvPr>
          <p:cNvSpPr txBox="1"/>
          <p:nvPr/>
        </p:nvSpPr>
        <p:spPr>
          <a:xfrm>
            <a:off x="7300728" y="1922694"/>
            <a:ext cx="1274451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Short range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F916C3-775D-6B44-B16C-0D393BA82FC2}"/>
              </a:ext>
            </a:extLst>
          </p:cNvPr>
          <p:cNvSpPr txBox="1"/>
          <p:nvPr/>
        </p:nvSpPr>
        <p:spPr>
          <a:xfrm>
            <a:off x="9454783" y="1366787"/>
            <a:ext cx="170085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Mid-short range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AD4561-054B-F542-A128-95F0EDD96D94}"/>
              </a:ext>
            </a:extLst>
          </p:cNvPr>
          <p:cNvSpPr txBox="1"/>
          <p:nvPr/>
        </p:nvSpPr>
        <p:spPr>
          <a:xfrm>
            <a:off x="3460248" y="1759064"/>
            <a:ext cx="113979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 range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3ED36B-DCFE-6346-B785-B0DE0E4B7D85}"/>
              </a:ext>
            </a:extLst>
          </p:cNvPr>
          <p:cNvSpPr txBox="1"/>
          <p:nvPr/>
        </p:nvSpPr>
        <p:spPr>
          <a:xfrm>
            <a:off x="1689199" y="1316302"/>
            <a:ext cx="121834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Long range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D7CE0-E4C4-8F4F-8E9E-3505EB86321B}"/>
              </a:ext>
            </a:extLst>
          </p:cNvPr>
          <p:cNvSpPr txBox="1"/>
          <p:nvPr/>
        </p:nvSpPr>
        <p:spPr>
          <a:xfrm>
            <a:off x="2612621" y="6346777"/>
            <a:ext cx="686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cluster number is located at the weighted mean SRR of the cluster </a:t>
            </a:r>
          </a:p>
        </p:txBody>
      </p:sp>
    </p:spTree>
    <p:extLst>
      <p:ext uri="{BB962C8B-B14F-4D97-AF65-F5344CB8AC3E}">
        <p14:creationId xmlns:p14="http://schemas.microsoft.com/office/powerpoint/2010/main" val="336689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CED9-B6AE-B548-956E-8ADF5826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810" y="-455004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Clusters’ center of mass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C65A35-D286-DE49-8C70-78800EBC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8" y="143928"/>
            <a:ext cx="5235030" cy="31410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BC98F2-C552-A340-AEB8-3456D452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29" y="687105"/>
            <a:ext cx="5841189" cy="354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590833-05AC-E540-9A4A-8F82E746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3069"/>
            <a:ext cx="5374888" cy="32249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11FAEC-1C15-5C4A-AC21-4D91F600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601" y="664380"/>
            <a:ext cx="4139154" cy="1980996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9FF773E3-0781-1048-ACBF-8FAEF2E0262A}"/>
              </a:ext>
            </a:extLst>
          </p:cNvPr>
          <p:cNvSpPr/>
          <p:nvPr/>
        </p:nvSpPr>
        <p:spPr>
          <a:xfrm>
            <a:off x="6657278" y="802888"/>
            <a:ext cx="602166" cy="1438507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F9F0A14-B31E-404D-AC62-97924BA43F0D}"/>
              </a:ext>
            </a:extLst>
          </p:cNvPr>
          <p:cNvSpPr/>
          <p:nvPr/>
        </p:nvSpPr>
        <p:spPr>
          <a:xfrm>
            <a:off x="7180446" y="2406316"/>
            <a:ext cx="664143" cy="606391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8BCFF32-7E34-954D-A119-8EDC1D6C2B66}"/>
              </a:ext>
            </a:extLst>
          </p:cNvPr>
          <p:cNvSpPr/>
          <p:nvPr/>
        </p:nvSpPr>
        <p:spPr>
          <a:xfrm>
            <a:off x="11106665" y="3517446"/>
            <a:ext cx="761284" cy="356351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9674CD0-E404-CC44-BA08-9B639DD9747A}"/>
              </a:ext>
            </a:extLst>
          </p:cNvPr>
          <p:cNvSpPr/>
          <p:nvPr/>
        </p:nvSpPr>
        <p:spPr>
          <a:xfrm>
            <a:off x="8210349" y="2810577"/>
            <a:ext cx="2175310" cy="928104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0578736-6C7F-2040-8913-8F576C2AC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87" y="4235630"/>
            <a:ext cx="6841269" cy="2059291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3CFF3404-C29C-0848-85A0-2E2A179A7401}"/>
              </a:ext>
            </a:extLst>
          </p:cNvPr>
          <p:cNvSpPr/>
          <p:nvPr/>
        </p:nvSpPr>
        <p:spPr>
          <a:xfrm>
            <a:off x="4445983" y="110103"/>
            <a:ext cx="838286" cy="632757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F49B29B-9AB7-B24D-92B0-0C49F7373F16}"/>
              </a:ext>
            </a:extLst>
          </p:cNvPr>
          <p:cNvSpPr/>
          <p:nvPr/>
        </p:nvSpPr>
        <p:spPr>
          <a:xfrm>
            <a:off x="593363" y="2034922"/>
            <a:ext cx="503918" cy="977785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3D23CAD-2341-864C-BD2D-8F117A74A512}"/>
              </a:ext>
            </a:extLst>
          </p:cNvPr>
          <p:cNvSpPr/>
          <p:nvPr/>
        </p:nvSpPr>
        <p:spPr>
          <a:xfrm rot="317542">
            <a:off x="1100326" y="1502612"/>
            <a:ext cx="463132" cy="1491915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2CE431E-C239-BC46-A22A-BFB7B62994F9}"/>
              </a:ext>
            </a:extLst>
          </p:cNvPr>
          <p:cNvSpPr/>
          <p:nvPr/>
        </p:nvSpPr>
        <p:spPr>
          <a:xfrm rot="20574656">
            <a:off x="1956043" y="1058089"/>
            <a:ext cx="2175310" cy="928104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E7A35A2-FFF0-FD43-81CB-12FACCA1B279}"/>
              </a:ext>
            </a:extLst>
          </p:cNvPr>
          <p:cNvSpPr/>
          <p:nvPr/>
        </p:nvSpPr>
        <p:spPr>
          <a:xfrm rot="19456721">
            <a:off x="1807317" y="4369294"/>
            <a:ext cx="2239708" cy="1403865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F2ABB87-3474-D849-A913-3043B7A812E2}"/>
              </a:ext>
            </a:extLst>
          </p:cNvPr>
          <p:cNvSpPr/>
          <p:nvPr/>
        </p:nvSpPr>
        <p:spPr>
          <a:xfrm>
            <a:off x="4455608" y="3681075"/>
            <a:ext cx="838286" cy="632757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8317C2B-1343-3942-AD45-72FD2A1D7CCF}"/>
              </a:ext>
            </a:extLst>
          </p:cNvPr>
          <p:cNvSpPr/>
          <p:nvPr/>
        </p:nvSpPr>
        <p:spPr>
          <a:xfrm rot="5654555">
            <a:off x="992370" y="5369932"/>
            <a:ext cx="463132" cy="724952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F4CCE0F-FB81-6D4E-B81A-3122BBFC5CB9}"/>
              </a:ext>
            </a:extLst>
          </p:cNvPr>
          <p:cNvSpPr/>
          <p:nvPr/>
        </p:nvSpPr>
        <p:spPr>
          <a:xfrm>
            <a:off x="385011" y="5832465"/>
            <a:ext cx="598361" cy="785279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01436D-B180-F74B-B165-4D6DC4B675A4}"/>
              </a:ext>
            </a:extLst>
          </p:cNvPr>
          <p:cNvSpPr txBox="1"/>
          <p:nvPr/>
        </p:nvSpPr>
        <p:spPr>
          <a:xfrm>
            <a:off x="-44611" y="3143637"/>
            <a:ext cx="1274451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Short range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B81521-0DDF-7C48-9E99-18846C3CE417}"/>
              </a:ext>
            </a:extLst>
          </p:cNvPr>
          <p:cNvSpPr txBox="1"/>
          <p:nvPr/>
        </p:nvSpPr>
        <p:spPr>
          <a:xfrm rot="19962558">
            <a:off x="780852" y="783440"/>
            <a:ext cx="170085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Mid-short range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1C3EF-4B5F-0343-A5E9-E56E2E0619E0}"/>
              </a:ext>
            </a:extLst>
          </p:cNvPr>
          <p:cNvSpPr txBox="1"/>
          <p:nvPr/>
        </p:nvSpPr>
        <p:spPr>
          <a:xfrm>
            <a:off x="2706629" y="674005"/>
            <a:ext cx="113979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 range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00A33A-1F8B-ED44-B1F0-1041F8964FB9}"/>
              </a:ext>
            </a:extLst>
          </p:cNvPr>
          <p:cNvSpPr txBox="1"/>
          <p:nvPr/>
        </p:nvSpPr>
        <p:spPr>
          <a:xfrm>
            <a:off x="4534585" y="742860"/>
            <a:ext cx="121834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Long range</a:t>
            </a:r>
          </a:p>
        </p:txBody>
      </p:sp>
    </p:spTree>
    <p:extLst>
      <p:ext uri="{BB962C8B-B14F-4D97-AF65-F5344CB8AC3E}">
        <p14:creationId xmlns:p14="http://schemas.microsoft.com/office/powerpoint/2010/main" val="146032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short range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CFE85-9D3C-6243-BA48-571B9708D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41" y="2468929"/>
            <a:ext cx="5460381" cy="3876022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51CA7-3804-E344-9050-B420F1C30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5" b="-1"/>
          <a:stretch/>
        </p:blipFill>
        <p:spPr>
          <a:xfrm>
            <a:off x="5910146" y="34078"/>
            <a:ext cx="6055113" cy="61838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738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mid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6F546-C87A-0647-BE7D-B9A270EFE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999" y="130199"/>
            <a:ext cx="6468494" cy="6426717"/>
          </a:xfrm>
        </p:spPr>
      </p:pic>
    </p:spTree>
    <p:extLst>
      <p:ext uri="{BB962C8B-B14F-4D97-AF65-F5344CB8AC3E}">
        <p14:creationId xmlns:p14="http://schemas.microsoft.com/office/powerpoint/2010/main" val="186258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mid range</a:t>
            </a:r>
            <a:br>
              <a:rPr lang="en-US" dirty="0"/>
            </a:br>
            <a:r>
              <a:rPr lang="en-US" dirty="0"/>
              <a:t>(Volcano)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DB2FA-537A-5B48-A4FB-251E058A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19" y="0"/>
            <a:ext cx="6902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long range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C4487-8765-FB42-A2FB-207527E5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A7170-C6C5-034A-A035-B3D79945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19" y="0"/>
            <a:ext cx="6902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4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FF622D-58E8-1745-AE68-2BCC7CF3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55" y="6442"/>
            <a:ext cx="4816406" cy="15638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539742-7EA1-3840-8E6E-A5A775581C69}"/>
              </a:ext>
            </a:extLst>
          </p:cNvPr>
          <p:cNvSpPr/>
          <p:nvPr/>
        </p:nvSpPr>
        <p:spPr>
          <a:xfrm>
            <a:off x="2462073" y="850653"/>
            <a:ext cx="293164" cy="245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CA7C1B-79F3-5F4F-9C07-2F8684E45711}"/>
              </a:ext>
            </a:extLst>
          </p:cNvPr>
          <p:cNvSpPr/>
          <p:nvPr/>
        </p:nvSpPr>
        <p:spPr>
          <a:xfrm>
            <a:off x="3111184" y="643467"/>
            <a:ext cx="293164" cy="4244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4D62F7-9B3D-EF40-8916-945D7FDA0811}"/>
              </a:ext>
            </a:extLst>
          </p:cNvPr>
          <p:cNvSpPr/>
          <p:nvPr/>
        </p:nvSpPr>
        <p:spPr>
          <a:xfrm>
            <a:off x="3777228" y="798898"/>
            <a:ext cx="293164" cy="2746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E5879-1461-3D47-A934-48E330DC0A73}"/>
              </a:ext>
            </a:extLst>
          </p:cNvPr>
          <p:cNvSpPr/>
          <p:nvPr/>
        </p:nvSpPr>
        <p:spPr>
          <a:xfrm>
            <a:off x="4426339" y="575733"/>
            <a:ext cx="293164" cy="49781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FE806-2D87-3946-968B-B0868B32E0E2}"/>
              </a:ext>
            </a:extLst>
          </p:cNvPr>
          <p:cNvSpPr/>
          <p:nvPr/>
        </p:nvSpPr>
        <p:spPr>
          <a:xfrm>
            <a:off x="5086739" y="702644"/>
            <a:ext cx="293164" cy="3652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8BF65B-4E1A-9846-9113-B8EBE9F07199}"/>
              </a:ext>
            </a:extLst>
          </p:cNvPr>
          <p:cNvSpPr/>
          <p:nvPr/>
        </p:nvSpPr>
        <p:spPr>
          <a:xfrm>
            <a:off x="5741495" y="333022"/>
            <a:ext cx="293164" cy="7348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9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75</Words>
  <Application>Microsoft Macintosh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Lagrangian Backward Simulations for CHC </vt:lpstr>
      <vt:lpstr>The simple picture: 2 clusters </vt:lpstr>
      <vt:lpstr>The complex picture: 18 clusters</vt:lpstr>
      <vt:lpstr>Clusters’ center of mass</vt:lpstr>
      <vt:lpstr>Example short range</vt:lpstr>
      <vt:lpstr>Example mid range</vt:lpstr>
      <vt:lpstr>Example mid range (Volcano)</vt:lpstr>
      <vt:lpstr>Example long range</vt:lpstr>
      <vt:lpstr>Simplified Pathways </vt:lpstr>
      <vt:lpstr>Simplified Pathways </vt:lpstr>
      <vt:lpstr>Simplified Pathways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Aliaga, Diego</dc:creator>
  <cp:lastModifiedBy>Aliaga, Diego</cp:lastModifiedBy>
  <cp:revision>8</cp:revision>
  <cp:lastPrinted>2019-12-18T12:09:01Z</cp:lastPrinted>
  <dcterms:created xsi:type="dcterms:W3CDTF">2019-12-18T08:40:10Z</dcterms:created>
  <dcterms:modified xsi:type="dcterms:W3CDTF">2019-12-18T12:20:02Z</dcterms:modified>
</cp:coreProperties>
</file>